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2.xml" ContentType="application/vnd.openxmlformats-officedocument.them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3.xml" ContentType="application/vnd.openxmlformats-officedocument.them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4.xml" ContentType="application/vnd.openxmlformats-officedocument.them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5.xml" ContentType="application/vnd.openxmlformats-officedocument.them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6.xml" ContentType="application/vnd.openxmlformats-officedocument.them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heme/theme7.xml" ContentType="application/vnd.openxmlformats-officedocument.theme+xml"/>
  <Override PartName="/ppt/tags/tag284.xml" ContentType="application/vnd.openxmlformats-officedocument.presentationml.tags+xml"/>
  <Override PartName="/ppt/tags/tag285.xml" ContentType="application/vnd.openxmlformats-officedocument.presentationml.tags+xml"/>
  <Override PartName="/ppt/theme/theme8.xml" ContentType="application/vnd.openxmlformats-officedocument.theme+xml"/>
  <Override PartName="/ppt/tags/tag286.xml" ContentType="application/vnd.openxmlformats-officedocument.presentationml.tags+xml"/>
  <Override PartName="/ppt/tags/tag287.xml" ContentType="application/vnd.openxmlformats-officedocument.presentationml.tags+xml"/>
  <Override PartName="/ppt/notesSlides/notesSlide1.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tags/tag290.xml" ContentType="application/vnd.openxmlformats-officedocument.presentationml.tags+xml"/>
  <Override PartName="/ppt/tags/tag29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2"/>
    <p:sldMasterId id="2147484364" r:id="rId3"/>
    <p:sldMasterId id="2147484307" r:id="rId4"/>
    <p:sldMasterId id="2147484250" r:id="rId5"/>
    <p:sldMasterId id="2147484007" r:id="rId6"/>
    <p:sldMasterId id="2147484421" r:id="rId7"/>
  </p:sldMasterIdLst>
  <p:notesMasterIdLst>
    <p:notesMasterId r:id="rId20"/>
  </p:notesMasterIdLst>
  <p:handoutMasterIdLst>
    <p:handoutMasterId r:id="rId21"/>
  </p:handoutMasterIdLst>
  <p:sldIdLst>
    <p:sldId id="522" r:id="rId8"/>
    <p:sldId id="591" r:id="rId9"/>
    <p:sldId id="581" r:id="rId10"/>
    <p:sldId id="577" r:id="rId11"/>
    <p:sldId id="574" r:id="rId12"/>
    <p:sldId id="593" r:id="rId13"/>
    <p:sldId id="587" r:id="rId14"/>
    <p:sldId id="588" r:id="rId15"/>
    <p:sldId id="590" r:id="rId16"/>
    <p:sldId id="576" r:id="rId17"/>
    <p:sldId id="542" r:id="rId18"/>
    <p:sldId id="553" r:id="rId19"/>
  </p:sldIdLst>
  <p:sldSz cx="9144000" cy="6858000" type="screen4x3"/>
  <p:notesSz cx="6797675" cy="9928225"/>
  <p:defaultTextStyle>
    <a:defPPr>
      <a:defRPr lang="en-GB"/>
    </a:defPPr>
    <a:lvl1pPr algn="l" rtl="0" fontAlgn="base">
      <a:spcBef>
        <a:spcPct val="0"/>
      </a:spcBef>
      <a:spcAft>
        <a:spcPct val="0"/>
      </a:spcAft>
      <a:defRPr sz="1200" kern="1200">
        <a:solidFill>
          <a:schemeClr val="bg1"/>
        </a:solidFill>
        <a:latin typeface="Arial" charset="0"/>
        <a:ea typeface="ＭＳ Ｐゴシック" charset="0"/>
        <a:cs typeface="Arial" charset="0"/>
      </a:defRPr>
    </a:lvl1pPr>
    <a:lvl2pPr marL="457200" algn="l" rtl="0" fontAlgn="base">
      <a:spcBef>
        <a:spcPct val="0"/>
      </a:spcBef>
      <a:spcAft>
        <a:spcPct val="0"/>
      </a:spcAft>
      <a:defRPr sz="1200" kern="1200">
        <a:solidFill>
          <a:schemeClr val="bg1"/>
        </a:solidFill>
        <a:latin typeface="Arial" charset="0"/>
        <a:ea typeface="ＭＳ Ｐゴシック" charset="0"/>
        <a:cs typeface="Arial" charset="0"/>
      </a:defRPr>
    </a:lvl2pPr>
    <a:lvl3pPr marL="914400" algn="l" rtl="0" fontAlgn="base">
      <a:spcBef>
        <a:spcPct val="0"/>
      </a:spcBef>
      <a:spcAft>
        <a:spcPct val="0"/>
      </a:spcAft>
      <a:defRPr sz="1200" kern="1200">
        <a:solidFill>
          <a:schemeClr val="bg1"/>
        </a:solidFill>
        <a:latin typeface="Arial" charset="0"/>
        <a:ea typeface="ＭＳ Ｐゴシック" charset="0"/>
        <a:cs typeface="Arial" charset="0"/>
      </a:defRPr>
    </a:lvl3pPr>
    <a:lvl4pPr marL="1371600" algn="l" rtl="0" fontAlgn="base">
      <a:spcBef>
        <a:spcPct val="0"/>
      </a:spcBef>
      <a:spcAft>
        <a:spcPct val="0"/>
      </a:spcAft>
      <a:defRPr sz="1200" kern="1200">
        <a:solidFill>
          <a:schemeClr val="bg1"/>
        </a:solidFill>
        <a:latin typeface="Arial" charset="0"/>
        <a:ea typeface="ＭＳ Ｐゴシック" charset="0"/>
        <a:cs typeface="Arial" charset="0"/>
      </a:defRPr>
    </a:lvl4pPr>
    <a:lvl5pPr marL="1828800" algn="l" rtl="0" fontAlgn="base">
      <a:spcBef>
        <a:spcPct val="0"/>
      </a:spcBef>
      <a:spcAft>
        <a:spcPct val="0"/>
      </a:spcAft>
      <a:defRPr sz="1200" kern="1200">
        <a:solidFill>
          <a:schemeClr val="bg1"/>
        </a:solidFill>
        <a:latin typeface="Arial" charset="0"/>
        <a:ea typeface="ＭＳ Ｐゴシック" charset="0"/>
        <a:cs typeface="Arial" charset="0"/>
      </a:defRPr>
    </a:lvl5pPr>
    <a:lvl6pPr marL="2286000" algn="l" defTabSz="457200" rtl="0" eaLnBrk="1" latinLnBrk="0" hangingPunct="1">
      <a:defRPr sz="1200" kern="1200">
        <a:solidFill>
          <a:schemeClr val="bg1"/>
        </a:solidFill>
        <a:latin typeface="Arial" charset="0"/>
        <a:ea typeface="ＭＳ Ｐゴシック" charset="0"/>
        <a:cs typeface="Arial" charset="0"/>
      </a:defRPr>
    </a:lvl6pPr>
    <a:lvl7pPr marL="2743200" algn="l" defTabSz="457200" rtl="0" eaLnBrk="1" latinLnBrk="0" hangingPunct="1">
      <a:defRPr sz="1200" kern="1200">
        <a:solidFill>
          <a:schemeClr val="bg1"/>
        </a:solidFill>
        <a:latin typeface="Arial" charset="0"/>
        <a:ea typeface="ＭＳ Ｐゴシック" charset="0"/>
        <a:cs typeface="Arial" charset="0"/>
      </a:defRPr>
    </a:lvl7pPr>
    <a:lvl8pPr marL="3200400" algn="l" defTabSz="457200" rtl="0" eaLnBrk="1" latinLnBrk="0" hangingPunct="1">
      <a:defRPr sz="1200" kern="1200">
        <a:solidFill>
          <a:schemeClr val="bg1"/>
        </a:solidFill>
        <a:latin typeface="Arial" charset="0"/>
        <a:ea typeface="ＭＳ Ｐゴシック" charset="0"/>
        <a:cs typeface="Arial" charset="0"/>
      </a:defRPr>
    </a:lvl8pPr>
    <a:lvl9pPr marL="3657600" algn="l" defTabSz="457200" rtl="0" eaLnBrk="1" latinLnBrk="0" hangingPunct="1">
      <a:defRPr sz="1200" kern="1200">
        <a:solidFill>
          <a:schemeClr val="bg1"/>
        </a:solidFill>
        <a:latin typeface="Arial" charset="0"/>
        <a:ea typeface="ＭＳ Ｐゴシック" charset="0"/>
        <a:cs typeface="Arial" charset="0"/>
      </a:defRPr>
    </a:lvl9pPr>
  </p:defaultTextStyle>
  <p:extLst>
    <p:ext uri="{EFAFB233-063F-42B5-8137-9DF3F51BA10A}">
      <p15:sldGuideLst xmlns="" xmlns:p15="http://schemas.microsoft.com/office/powerpoint/2012/main">
        <p15:guide id="1" orient="horz" pos="1136">
          <p15:clr>
            <a:srgbClr val="A4A3A4"/>
          </p15:clr>
        </p15:guide>
        <p15:guide id="2" orient="horz" pos="4086">
          <p15:clr>
            <a:srgbClr val="A4A3A4"/>
          </p15:clr>
        </p15:guide>
        <p15:guide id="3" orient="horz" pos="1366">
          <p15:clr>
            <a:srgbClr val="A4A3A4"/>
          </p15:clr>
        </p15:guide>
        <p15:guide id="4" orient="horz" pos="1592">
          <p15:clr>
            <a:srgbClr val="A4A3A4"/>
          </p15:clr>
        </p15:guide>
        <p15:guide id="5" orient="horz" pos="1818">
          <p15:clr>
            <a:srgbClr val="A4A3A4"/>
          </p15:clr>
        </p15:guide>
        <p15:guide id="6" orient="horz" pos="2044">
          <p15:clr>
            <a:srgbClr val="A4A3A4"/>
          </p15:clr>
        </p15:guide>
        <p15:guide id="7" orient="horz" pos="2270">
          <p15:clr>
            <a:srgbClr val="A4A3A4"/>
          </p15:clr>
        </p15:guide>
        <p15:guide id="8" orient="horz" pos="2496">
          <p15:clr>
            <a:srgbClr val="A4A3A4"/>
          </p15:clr>
        </p15:guide>
        <p15:guide id="9" orient="horz" pos="2722">
          <p15:clr>
            <a:srgbClr val="A4A3A4"/>
          </p15:clr>
        </p15:guide>
        <p15:guide id="10" orient="horz" pos="2954">
          <p15:clr>
            <a:srgbClr val="A4A3A4"/>
          </p15:clr>
        </p15:guide>
        <p15:guide id="11" orient="horz" pos="3180">
          <p15:clr>
            <a:srgbClr val="A4A3A4"/>
          </p15:clr>
        </p15:guide>
        <p15:guide id="12" orient="horz" pos="3414">
          <p15:clr>
            <a:srgbClr val="A4A3A4"/>
          </p15:clr>
        </p15:guide>
        <p15:guide id="13" orient="horz" pos="3632">
          <p15:clr>
            <a:srgbClr val="A4A3A4"/>
          </p15:clr>
        </p15:guide>
        <p15:guide id="14" orient="horz" pos="3858">
          <p15:clr>
            <a:srgbClr val="A4A3A4"/>
          </p15:clr>
        </p15:guide>
        <p15:guide id="15" orient="horz" pos="911">
          <p15:clr>
            <a:srgbClr val="A4A3A4"/>
          </p15:clr>
        </p15:guide>
        <p15:guide id="16" orient="horz" pos="685">
          <p15:clr>
            <a:srgbClr val="A4A3A4"/>
          </p15:clr>
        </p15:guide>
        <p15:guide id="17" orient="horz" pos="459">
          <p15:clr>
            <a:srgbClr val="A4A3A4"/>
          </p15:clr>
        </p15:guide>
        <p15:guide id="18" orient="horz" pos="233">
          <p15:clr>
            <a:srgbClr val="A4A3A4"/>
          </p15:clr>
        </p15:guide>
        <p15:guide id="19" orient="horz" pos="7">
          <p15:clr>
            <a:srgbClr val="A4A3A4"/>
          </p15:clr>
        </p15:guide>
        <p15:guide id="20" pos="5307">
          <p15:clr>
            <a:srgbClr val="A4A3A4"/>
          </p15:clr>
        </p15:guide>
        <p15:guide id="21" pos="3261">
          <p15:clr>
            <a:srgbClr val="A4A3A4"/>
          </p15:clr>
        </p15:guide>
        <p15:guide id="22" pos="237">
          <p15:clr>
            <a:srgbClr val="A4A3A4"/>
          </p15:clr>
        </p15:guide>
        <p15:guide id="23" pos="3036">
          <p15:clr>
            <a:srgbClr val="A4A3A4"/>
          </p15:clr>
        </p15:guide>
        <p15:guide id="24" pos="909">
          <p15:clr>
            <a:srgbClr val="A4A3A4"/>
          </p15:clr>
        </p15:guide>
        <p15:guide id="25" pos="678">
          <p15:clr>
            <a:srgbClr val="A4A3A4"/>
          </p15:clr>
        </p15:guide>
        <p15:guide id="26" pos="5533">
          <p15:clr>
            <a:srgbClr val="A4A3A4"/>
          </p15:clr>
        </p15:guide>
        <p15:guide id="27" pos="5759">
          <p15:clr>
            <a:srgbClr val="A4A3A4"/>
          </p15:clr>
        </p15:guide>
        <p15:guide id="28" pos="5079">
          <p15:clr>
            <a:srgbClr val="A4A3A4"/>
          </p15:clr>
        </p15:guide>
        <p15:guide id="29" pos="4621">
          <p15:clr>
            <a:srgbClr val="A4A3A4"/>
          </p15:clr>
        </p15:guide>
        <p15:guide id="30" pos="4849">
          <p15:clr>
            <a:srgbClr val="A4A3A4"/>
          </p15:clr>
        </p15:guide>
        <p15:guide id="31" pos="4401">
          <p15:clr>
            <a:srgbClr val="A4A3A4"/>
          </p15:clr>
        </p15:guide>
        <p15:guide id="32" pos="4173">
          <p15:clr>
            <a:srgbClr val="A4A3A4"/>
          </p15:clr>
        </p15:guide>
        <p15:guide id="33" pos="3945">
          <p15:clr>
            <a:srgbClr val="A4A3A4"/>
          </p15:clr>
        </p15:guide>
        <p15:guide id="34" pos="3717">
          <p15:clr>
            <a:srgbClr val="A4A3A4"/>
          </p15:clr>
        </p15:guide>
        <p15:guide id="35" pos="3487">
          <p15:clr>
            <a:srgbClr val="A4A3A4"/>
          </p15:clr>
        </p15:guide>
        <p15:guide id="36" pos="2724">
          <p15:clr>
            <a:srgbClr val="A4A3A4"/>
          </p15:clr>
        </p15:guide>
        <p15:guide id="37" pos="2496">
          <p15:clr>
            <a:srgbClr val="A4A3A4"/>
          </p15:clr>
        </p15:guide>
        <p15:guide id="38" pos="2274">
          <p15:clr>
            <a:srgbClr val="A4A3A4"/>
          </p15:clr>
        </p15:guide>
        <p15:guide id="39" pos="2046">
          <p15:clr>
            <a:srgbClr val="A4A3A4"/>
          </p15:clr>
        </p15:guide>
        <p15:guide id="40" pos="1818">
          <p15:clr>
            <a:srgbClr val="A4A3A4"/>
          </p15:clr>
        </p15:guide>
        <p15:guide id="41" pos="1590">
          <p15:clr>
            <a:srgbClr val="A4A3A4"/>
          </p15:clr>
        </p15:guide>
        <p15:guide id="42" pos="1368">
          <p15:clr>
            <a:srgbClr val="A4A3A4"/>
          </p15:clr>
        </p15:guide>
        <p15:guide id="43" pos="1140">
          <p15:clr>
            <a:srgbClr val="A4A3A4"/>
          </p15:clr>
        </p15:guide>
        <p15:guide id="44" pos="4063">
          <p15:clr>
            <a:srgbClr val="A4A3A4"/>
          </p15:clr>
        </p15:guide>
        <p15:guide id="45" pos="453">
          <p15:clr>
            <a:srgbClr val="A4A3A4"/>
          </p15:clr>
        </p15:guide>
      </p15:sldGuideLst>
    </p:ext>
    <p:ext uri="{2D200454-40CA-4A62-9FC3-DE9A4176ACB9}">
      <p15:notesGuideLst xmlns=""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bon Limits" initials="F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9E"/>
    <a:srgbClr val="00539B"/>
    <a:srgbClr val="D77700"/>
    <a:srgbClr val="8C2245"/>
    <a:srgbClr val="5D245A"/>
    <a:srgbClr val="FFFFFF"/>
    <a:srgbClr val="1589AD"/>
    <a:srgbClr val="0C8EB6"/>
    <a:srgbClr val="C6168D"/>
    <a:srgbClr val="321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8624" autoAdjust="0"/>
  </p:normalViewPr>
  <p:slideViewPr>
    <p:cSldViewPr snapToGrid="0" snapToObjects="1">
      <p:cViewPr>
        <p:scale>
          <a:sx n="140" d="100"/>
          <a:sy n="140" d="100"/>
        </p:scale>
        <p:origin x="-58" y="408"/>
      </p:cViewPr>
      <p:guideLst>
        <p:guide orient="horz" pos="1136"/>
        <p:guide orient="horz" pos="4086"/>
        <p:guide orient="horz" pos="1366"/>
        <p:guide orient="horz" pos="1592"/>
        <p:guide orient="horz" pos="1818"/>
        <p:guide orient="horz" pos="2044"/>
        <p:guide orient="horz" pos="2270"/>
        <p:guide orient="horz" pos="2496"/>
        <p:guide orient="horz" pos="2722"/>
        <p:guide orient="horz" pos="2954"/>
        <p:guide orient="horz" pos="3180"/>
        <p:guide orient="horz" pos="3414"/>
        <p:guide orient="horz" pos="3632"/>
        <p:guide orient="horz" pos="3858"/>
        <p:guide orient="horz" pos="911"/>
        <p:guide orient="horz" pos="685"/>
        <p:guide orient="horz" pos="459"/>
        <p:guide orient="horz" pos="233"/>
        <p:guide orient="horz" pos="7"/>
        <p:guide pos="5307"/>
        <p:guide pos="3261"/>
        <p:guide pos="237"/>
        <p:guide pos="3036"/>
        <p:guide pos="909"/>
        <p:guide pos="678"/>
        <p:guide pos="5533"/>
        <p:guide pos="5759"/>
        <p:guide pos="5079"/>
        <p:guide pos="4621"/>
        <p:guide pos="4849"/>
        <p:guide pos="4401"/>
        <p:guide pos="4173"/>
        <p:guide pos="3945"/>
        <p:guide pos="3717"/>
        <p:guide pos="3487"/>
        <p:guide pos="2724"/>
        <p:guide pos="2496"/>
        <p:guide pos="2274"/>
        <p:guide pos="2046"/>
        <p:guide pos="1818"/>
        <p:guide pos="1590"/>
        <p:guide pos="1368"/>
        <p:guide pos="1140"/>
        <p:guide pos="4063"/>
        <p:guide pos="453"/>
      </p:guideLst>
    </p:cSldViewPr>
  </p:slideViewPr>
  <p:outlineViewPr>
    <p:cViewPr>
      <p:scale>
        <a:sx n="33" d="100"/>
        <a:sy n="33" d="100"/>
      </p:scale>
      <p:origin x="0" y="288"/>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5" d="100"/>
          <a:sy n="55" d="100"/>
        </p:scale>
        <p:origin x="-1771" y="-77"/>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slideMaster" Target="slideMasters/slideMaster2.xml"/><Relationship Id="rId21" Type="http://schemas.openxmlformats.org/officeDocument/2006/relationships/handoutMaster" Target="handoutMasters/handoutMaster1.xml"/><Relationship Id="rId7" Type="http://schemas.openxmlformats.org/officeDocument/2006/relationships/slideMaster" Target="slideMasters/slideMaster6.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4.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3.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2187811589137924E-2"/>
          <c:y val="1.6949387921116124E-2"/>
          <c:w val="0.90829411708661123"/>
          <c:h val="0.66450432061221054"/>
        </c:manualLayout>
      </c:layout>
      <c:barChart>
        <c:barDir val="col"/>
        <c:grouping val="clustered"/>
        <c:varyColors val="0"/>
        <c:ser>
          <c:idx val="0"/>
          <c:order val="0"/>
          <c:tx>
            <c:strRef>
              <c:f>Sheet2!$B$1</c:f>
              <c:strCache>
                <c:ptCount val="1"/>
                <c:pt idx="0">
                  <c:v>Cтраны операций ЕБРР</c:v>
                </c:pt>
              </c:strCache>
            </c:strRef>
          </c:tx>
          <c:spPr>
            <a:solidFill>
              <a:srgbClr val="00AE9E"/>
            </a:solidFill>
            <a:ln>
              <a:noFill/>
            </a:ln>
          </c:spPr>
          <c:invertIfNegative val="0"/>
          <c:dPt>
            <c:idx val="32"/>
            <c:invertIfNegative val="0"/>
            <c:bubble3D val="0"/>
            <c:spPr>
              <a:solidFill>
                <a:srgbClr val="C00000"/>
              </a:solidFill>
              <a:ln>
                <a:noFill/>
              </a:ln>
            </c:spPr>
            <c:extLst xmlns:c16r2="http://schemas.microsoft.com/office/drawing/2015/06/chart">
              <c:ext xmlns:c16="http://schemas.microsoft.com/office/drawing/2014/chart" uri="{C3380CC4-5D6E-409C-BE32-E72D297353CC}">
                <c16:uniqueId val="{00000000-2104-4976-9D9E-24CC05BD6BD6}"/>
              </c:ext>
            </c:extLst>
          </c:dPt>
          <c:cat>
            <c:strRef>
              <c:f>Sheet2!$B$3:$B$39</c:f>
              <c:strCache>
                <c:ptCount val="37"/>
                <c:pt idx="0">
                  <c:v>Кипр</c:v>
                </c:pt>
                <c:pt idx="1">
                  <c:v>Албания</c:v>
                </c:pt>
                <c:pt idx="2">
                  <c:v>Литва</c:v>
                </c:pt>
                <c:pt idx="3">
                  <c:v>Греция</c:v>
                </c:pt>
                <c:pt idx="4">
                  <c:v>Венгрия</c:v>
                </c:pt>
                <c:pt idx="5">
                  <c:v>Хорватия</c:v>
                </c:pt>
                <c:pt idx="6">
                  <c:v>Словения</c:v>
                </c:pt>
                <c:pt idx="7">
                  <c:v>Латвия</c:v>
                </c:pt>
                <c:pt idx="8">
                  <c:v>Турция</c:v>
                </c:pt>
                <c:pt idx="9">
                  <c:v>Словакия</c:v>
                </c:pt>
                <c:pt idx="10">
                  <c:v>Тунис</c:v>
                </c:pt>
                <c:pt idx="11">
                  <c:v>Румыния</c:v>
                </c:pt>
                <c:pt idx="12">
                  <c:v>Марокко</c:v>
                </c:pt>
                <c:pt idx="13">
                  <c:v>Грузия</c:v>
                </c:pt>
                <c:pt idx="14">
                  <c:v>Польша</c:v>
                </c:pt>
                <c:pt idx="15">
                  <c:v>Армения</c:v>
                </c:pt>
                <c:pt idx="16">
                  <c:v>Черногория</c:v>
                </c:pt>
                <c:pt idx="17">
                  <c:v>Таджикистан</c:v>
                </c:pt>
                <c:pt idx="18">
                  <c:v>Азербайджан</c:v>
                </c:pt>
                <c:pt idx="19">
                  <c:v>Страны операций ЕББР</c:v>
                </c:pt>
                <c:pt idx="20">
                  <c:v>Македония (БРЮ)</c:v>
                </c:pt>
                <c:pt idx="21">
                  <c:v>Болгария</c:v>
                </c:pt>
                <c:pt idx="22">
                  <c:v>Эстония</c:v>
                </c:pt>
                <c:pt idx="23">
                  <c:v>Иордания</c:v>
                </c:pt>
                <c:pt idx="24">
                  <c:v>Беларусь</c:v>
                </c:pt>
                <c:pt idx="25">
                  <c:v>Египет</c:v>
                </c:pt>
                <c:pt idx="26">
                  <c:v>Российская Федерация</c:v>
                </c:pt>
                <c:pt idx="27">
                  <c:v>Сербия</c:v>
                </c:pt>
                <c:pt idx="28">
                  <c:v>Косово</c:v>
                </c:pt>
                <c:pt idx="29">
                  <c:v>Босния и Герцеговина</c:v>
                </c:pt>
                <c:pt idx="30">
                  <c:v>Молдова</c:v>
                </c:pt>
                <c:pt idx="31">
                  <c:v>Киргизская Республика</c:v>
                </c:pt>
                <c:pt idx="32">
                  <c:v>Казахстан</c:v>
                </c:pt>
                <c:pt idx="33">
                  <c:v>Украина</c:v>
                </c:pt>
                <c:pt idx="34">
                  <c:v>Узбекистан</c:v>
                </c:pt>
                <c:pt idx="35">
                  <c:v>Туркменистан</c:v>
                </c:pt>
                <c:pt idx="36">
                  <c:v>Монголия</c:v>
                </c:pt>
              </c:strCache>
            </c:strRef>
          </c:cat>
          <c:val>
            <c:numRef>
              <c:f>Sheet2!$C$3:$C$39</c:f>
              <c:numCache>
                <c:formatCode>#,##0.00</c:formatCode>
                <c:ptCount val="37"/>
                <c:pt idx="0">
                  <c:v>0.31555306007860767</c:v>
                </c:pt>
                <c:pt idx="1">
                  <c:v>0.32070484581497821</c:v>
                </c:pt>
                <c:pt idx="2">
                  <c:v>0.34402051939724315</c:v>
                </c:pt>
                <c:pt idx="3">
                  <c:v>0.34476028425583044</c:v>
                </c:pt>
                <c:pt idx="4">
                  <c:v>0.34918670438472443</c:v>
                </c:pt>
                <c:pt idx="5">
                  <c:v>0.35641139804096184</c:v>
                </c:pt>
                <c:pt idx="6">
                  <c:v>0.37343750000000014</c:v>
                </c:pt>
                <c:pt idx="7">
                  <c:v>0.38823529411764712</c:v>
                </c:pt>
                <c:pt idx="8">
                  <c:v>0.4339596679254516</c:v>
                </c:pt>
                <c:pt idx="9">
                  <c:v>0.49823049699953847</c:v>
                </c:pt>
                <c:pt idx="10">
                  <c:v>0.5456852791878174</c:v>
                </c:pt>
                <c:pt idx="11">
                  <c:v>0.56779940613658919</c:v>
                </c:pt>
                <c:pt idx="12">
                  <c:v>0.59244439213840205</c:v>
                </c:pt>
                <c:pt idx="13">
                  <c:v>0.68421052631578982</c:v>
                </c:pt>
                <c:pt idx="14">
                  <c:v>0.70394530967912783</c:v>
                </c:pt>
                <c:pt idx="15">
                  <c:v>0.76162790697674443</c:v>
                </c:pt>
                <c:pt idx="16">
                  <c:v>0.78006872852233655</c:v>
                </c:pt>
                <c:pt idx="17">
                  <c:v>0.83797468354430404</c:v>
                </c:pt>
                <c:pt idx="18">
                  <c:v>0.96147567744041829</c:v>
                </c:pt>
                <c:pt idx="19">
                  <c:v>1.0485963281229629</c:v>
                </c:pt>
                <c:pt idx="20">
                  <c:v>1.1007957559681698</c:v>
                </c:pt>
                <c:pt idx="21">
                  <c:v>1.1256799312911541</c:v>
                </c:pt>
                <c:pt idx="22">
                  <c:v>1.1869100062932665</c:v>
                </c:pt>
                <c:pt idx="23">
                  <c:v>1.2368563685636857</c:v>
                </c:pt>
                <c:pt idx="24">
                  <c:v>1.2524188346592136</c:v>
                </c:pt>
                <c:pt idx="25">
                  <c:v>1.433838973162193</c:v>
                </c:pt>
                <c:pt idx="26">
                  <c:v>1.5531846364441577</c:v>
                </c:pt>
                <c:pt idx="27">
                  <c:v>1.5948609644491381</c:v>
                </c:pt>
                <c:pt idx="28">
                  <c:v>1.6326129666011797</c:v>
                </c:pt>
                <c:pt idx="29">
                  <c:v>1.6500383729854184</c:v>
                </c:pt>
                <c:pt idx="30">
                  <c:v>1.6584158415841583</c:v>
                </c:pt>
                <c:pt idx="31">
                  <c:v>2.4804469273743011</c:v>
                </c:pt>
                <c:pt idx="32">
                  <c:v>2.6497511361177231</c:v>
                </c:pt>
                <c:pt idx="33">
                  <c:v>2.7248894828826988</c:v>
                </c:pt>
                <c:pt idx="34">
                  <c:v>3.5352941176470591</c:v>
                </c:pt>
                <c:pt idx="35">
                  <c:v>3.5418454935622297</c:v>
                </c:pt>
                <c:pt idx="36">
                  <c:v>3.6588235294117641</c:v>
                </c:pt>
              </c:numCache>
            </c:numRef>
          </c:val>
          <c:extLst xmlns:c16r2="http://schemas.microsoft.com/office/drawing/2015/06/chart">
            <c:ext xmlns:c16="http://schemas.microsoft.com/office/drawing/2014/chart" uri="{C3380CC4-5D6E-409C-BE32-E72D297353CC}">
              <c16:uniqueId val="{0000000D-A1CF-4512-9AC8-D7596CD10C0F}"/>
            </c:ext>
          </c:extLst>
        </c:ser>
        <c:dLbls>
          <c:showLegendKey val="0"/>
          <c:showVal val="0"/>
          <c:showCatName val="0"/>
          <c:showSerName val="0"/>
          <c:showPercent val="0"/>
          <c:showBubbleSize val="0"/>
        </c:dLbls>
        <c:gapWidth val="100"/>
        <c:axId val="58738944"/>
        <c:axId val="58744832"/>
      </c:barChart>
      <c:scatterChart>
        <c:scatterStyle val="smoothMarker"/>
        <c:varyColors val="0"/>
        <c:ser>
          <c:idx val="1"/>
          <c:order val="1"/>
          <c:tx>
            <c:strRef>
              <c:f>Sheet2!$B$44</c:f>
              <c:strCache>
                <c:ptCount val="1"/>
                <c:pt idx="0">
                  <c:v>ЕС-28 среднее</c:v>
                </c:pt>
              </c:strCache>
            </c:strRef>
          </c:tx>
          <c:spPr>
            <a:ln w="38100">
              <a:solidFill>
                <a:srgbClr val="FF0000"/>
              </a:solidFill>
            </a:ln>
          </c:spPr>
          <c:marker>
            <c:symbol val="none"/>
          </c:marker>
          <c:xVal>
            <c:numLit>
              <c:formatCode>General</c:formatCode>
              <c:ptCount val="2"/>
              <c:pt idx="0">
                <c:v>0.5</c:v>
              </c:pt>
              <c:pt idx="1">
                <c:v>37.5</c:v>
              </c:pt>
            </c:numLit>
          </c:xVal>
          <c:yVal>
            <c:numRef>
              <c:f>(Sheet2!$C$44,Sheet2!$C$44)</c:f>
              <c:numCache>
                <c:formatCode>#,##0.00</c:formatCode>
                <c:ptCount val="2"/>
                <c:pt idx="0">
                  <c:v>0.22049236980612463</c:v>
                </c:pt>
                <c:pt idx="1">
                  <c:v>0.22049236980612463</c:v>
                </c:pt>
              </c:numCache>
            </c:numRef>
          </c:yVal>
          <c:smooth val="1"/>
          <c:extLst xmlns:c16r2="http://schemas.microsoft.com/office/drawing/2015/06/chart">
            <c:ext xmlns:c16="http://schemas.microsoft.com/office/drawing/2014/chart" uri="{C3380CC4-5D6E-409C-BE32-E72D297353CC}">
              <c16:uniqueId val="{0000000E-A1CF-4512-9AC8-D7596CD10C0F}"/>
            </c:ext>
          </c:extLst>
        </c:ser>
        <c:ser>
          <c:idx val="2"/>
          <c:order val="2"/>
          <c:tx>
            <c:strRef>
              <c:f>Sheet2!$B$46</c:f>
              <c:strCache>
                <c:ptCount val="1"/>
                <c:pt idx="0">
                  <c:v>США</c:v>
                </c:pt>
              </c:strCache>
            </c:strRef>
          </c:tx>
          <c:spPr>
            <a:ln>
              <a:solidFill>
                <a:srgbClr val="BD7F7D"/>
              </a:solidFill>
            </a:ln>
          </c:spPr>
          <c:marker>
            <c:symbol val="none"/>
          </c:marker>
          <c:xVal>
            <c:numLit>
              <c:formatCode>General</c:formatCode>
              <c:ptCount val="2"/>
              <c:pt idx="0">
                <c:v>0.5</c:v>
              </c:pt>
              <c:pt idx="1">
                <c:v>37.5</c:v>
              </c:pt>
            </c:numLit>
          </c:xVal>
          <c:yVal>
            <c:numRef>
              <c:f>(Sheet2!$C$46,Sheet2!$C$46)</c:f>
              <c:numCache>
                <c:formatCode>#,##0.00</c:formatCode>
                <c:ptCount val="2"/>
                <c:pt idx="0">
                  <c:v>0.35426747793137187</c:v>
                </c:pt>
                <c:pt idx="1">
                  <c:v>0.35426747793137187</c:v>
                </c:pt>
              </c:numCache>
            </c:numRef>
          </c:yVal>
          <c:smooth val="1"/>
          <c:extLst xmlns:c16r2="http://schemas.microsoft.com/office/drawing/2015/06/chart">
            <c:ext xmlns:c16="http://schemas.microsoft.com/office/drawing/2014/chart" uri="{C3380CC4-5D6E-409C-BE32-E72D297353CC}">
              <c16:uniqueId val="{0000000F-A1CF-4512-9AC8-D7596CD10C0F}"/>
            </c:ext>
          </c:extLst>
        </c:ser>
        <c:dLbls>
          <c:showLegendKey val="0"/>
          <c:showVal val="0"/>
          <c:showCatName val="0"/>
          <c:showSerName val="0"/>
          <c:showPercent val="0"/>
          <c:showBubbleSize val="0"/>
        </c:dLbls>
        <c:axId val="58738944"/>
        <c:axId val="58744832"/>
      </c:scatterChart>
      <c:catAx>
        <c:axId val="58738944"/>
        <c:scaling>
          <c:orientation val="minMax"/>
        </c:scaling>
        <c:delete val="0"/>
        <c:axPos val="b"/>
        <c:numFmt formatCode="General" sourceLinked="0"/>
        <c:majorTickMark val="out"/>
        <c:minorTickMark val="none"/>
        <c:tickLblPos val="nextTo"/>
        <c:crossAx val="58744832"/>
        <c:crosses val="autoZero"/>
        <c:auto val="1"/>
        <c:lblAlgn val="ctr"/>
        <c:lblOffset val="100"/>
        <c:noMultiLvlLbl val="0"/>
      </c:catAx>
      <c:valAx>
        <c:axId val="58744832"/>
        <c:scaling>
          <c:orientation val="minMax"/>
          <c:max val="3.7"/>
          <c:min val="0"/>
        </c:scaling>
        <c:delete val="0"/>
        <c:axPos val="l"/>
        <c:majorGridlines>
          <c:spPr>
            <a:ln>
              <a:solidFill>
                <a:sysClr val="window" lastClr="FFFFFF">
                  <a:lumMod val="75000"/>
                </a:sysClr>
              </a:solidFill>
            </a:ln>
          </c:spPr>
        </c:majorGridlines>
        <c:title>
          <c:tx>
            <c:rich>
              <a:bodyPr rot="-5400000" vert="horz"/>
              <a:lstStyle/>
              <a:p>
                <a:pPr>
                  <a:defRPr sz="1400" b="1"/>
                </a:pPr>
                <a:r>
                  <a:rPr lang="ru-RU" sz="1400" b="1" dirty="0" smtClean="0"/>
                  <a:t>эмиссии</a:t>
                </a:r>
                <a:r>
                  <a:rPr lang="en-GB" sz="1400" b="1" baseline="0" dirty="0" smtClean="0"/>
                  <a:t> </a:t>
                </a:r>
                <a:r>
                  <a:rPr lang="en-GB" sz="1400" b="1" baseline="0" dirty="0"/>
                  <a:t>CO</a:t>
                </a:r>
                <a:r>
                  <a:rPr lang="en-GB" sz="1400" b="1" baseline="-25000" dirty="0"/>
                  <a:t>2</a:t>
                </a:r>
                <a:r>
                  <a:rPr lang="en-GB" sz="1400" b="1" baseline="0" dirty="0"/>
                  <a:t> </a:t>
                </a:r>
                <a:r>
                  <a:rPr lang="ru-RU" sz="1400" b="1" baseline="0" dirty="0" smtClean="0"/>
                  <a:t> в тоннах</a:t>
                </a:r>
                <a:r>
                  <a:rPr lang="en-GB" sz="1400" b="1" baseline="0" dirty="0" smtClean="0"/>
                  <a:t> </a:t>
                </a:r>
                <a:r>
                  <a:rPr lang="en-GB" sz="1400" b="1" baseline="0" dirty="0"/>
                  <a:t>/ US$ 1,000 </a:t>
                </a:r>
                <a:r>
                  <a:rPr lang="ru-RU" sz="1400" b="1" baseline="0" dirty="0" smtClean="0"/>
                  <a:t>к ВВП</a:t>
                </a:r>
                <a:endParaRPr lang="en-GB" sz="1400" b="1" dirty="0"/>
              </a:p>
            </c:rich>
          </c:tx>
          <c:layout>
            <c:manualLayout>
              <c:xMode val="edge"/>
              <c:yMode val="edge"/>
              <c:x val="4.913558015925662E-3"/>
              <c:y val="8.8826853897276639E-2"/>
            </c:manualLayout>
          </c:layout>
          <c:overlay val="0"/>
        </c:title>
        <c:numFmt formatCode="#,##0.0" sourceLinked="0"/>
        <c:majorTickMark val="out"/>
        <c:minorTickMark val="none"/>
        <c:tickLblPos val="nextTo"/>
        <c:spPr>
          <a:ln>
            <a:noFill/>
          </a:ln>
        </c:spPr>
        <c:crossAx val="58738944"/>
        <c:crosses val="autoZero"/>
        <c:crossBetween val="between"/>
        <c:majorUnit val="1"/>
      </c:valAx>
      <c:spPr>
        <a:noFill/>
      </c:spPr>
    </c:plotArea>
    <c:legend>
      <c:legendPos val="b"/>
      <c:layout>
        <c:manualLayout>
          <c:xMode val="edge"/>
          <c:yMode val="edge"/>
          <c:x val="7.0081991549279868E-2"/>
          <c:y val="0.14206517662561452"/>
          <c:w val="0.2386965026515373"/>
          <c:h val="0.17050894531447974"/>
        </c:manualLayout>
      </c:layout>
      <c:overlay val="0"/>
      <c:txPr>
        <a:bodyPr/>
        <a:lstStyle/>
        <a:p>
          <a:pPr>
            <a:defRPr sz="1100"/>
          </a:pPr>
          <a:endParaRPr lang="ru-RU"/>
        </a:p>
      </c:txPr>
    </c:legend>
    <c:plotVisOnly val="1"/>
    <c:dispBlanksAs val="gap"/>
    <c:showDLblsOverMax val="0"/>
  </c:chart>
  <c:spPr>
    <a:noFill/>
    <a:ln>
      <a:noFill/>
    </a:ln>
  </c:spPr>
  <c:txPr>
    <a:bodyPr/>
    <a:lstStyle/>
    <a:p>
      <a:pPr>
        <a:defRPr>
          <a:latin typeface="Franklin Gothic Book" panose="020B0503020102020204" pitchFamily="34" charset="0"/>
        </a:defRPr>
      </a:pPr>
      <a:endParaRPr lang="ru-RU"/>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163DC7-CEF6-47AB-BC50-144AB6D7A722}"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BDFC68B5-7941-4CDD-8783-BB1BB84DC432}">
      <dgm:prSet/>
      <dgm:spPr/>
      <dgm:t>
        <a:bodyPr/>
        <a:lstStyle/>
        <a:p>
          <a:r>
            <a:rPr lang="ru-RU" dirty="0" smtClean="0"/>
            <a:t>Диверсификация экономики</a:t>
          </a:r>
          <a:endParaRPr lang="en-GB" dirty="0"/>
        </a:p>
      </dgm:t>
    </dgm:pt>
    <dgm:pt modelId="{A28A4D18-48CB-4C48-860E-2C2AF9E7C0F1}" type="parTrans" cxnId="{40E4C94B-A0B8-4571-A025-A2C27724DDDE}">
      <dgm:prSet/>
      <dgm:spPr/>
      <dgm:t>
        <a:bodyPr/>
        <a:lstStyle/>
        <a:p>
          <a:endParaRPr lang="en-US"/>
        </a:p>
      </dgm:t>
    </dgm:pt>
    <dgm:pt modelId="{CD788170-0895-4351-A385-92D52D0F33CF}" type="sibTrans" cxnId="{40E4C94B-A0B8-4571-A025-A2C27724DDDE}">
      <dgm:prSet/>
      <dgm:spPr/>
      <dgm:t>
        <a:bodyPr/>
        <a:lstStyle/>
        <a:p>
          <a:endParaRPr lang="en-US"/>
        </a:p>
      </dgm:t>
    </dgm:pt>
    <dgm:pt modelId="{298410FE-1B61-42C4-A5C9-E63008165725}">
      <dgm:prSet/>
      <dgm:spPr/>
      <dgm:t>
        <a:bodyPr/>
        <a:lstStyle/>
        <a:p>
          <a:r>
            <a:rPr lang="ru-RU" dirty="0" smtClean="0"/>
            <a:t>Переход на зеленую экономику</a:t>
          </a:r>
          <a:endParaRPr lang="en-GB" dirty="0"/>
        </a:p>
      </dgm:t>
    </dgm:pt>
    <dgm:pt modelId="{758759B4-88FA-468D-95C8-D1F092097963}" type="parTrans" cxnId="{7286F924-C8DB-4F90-B07E-F0ECB80B6A8A}">
      <dgm:prSet/>
      <dgm:spPr/>
      <dgm:t>
        <a:bodyPr/>
        <a:lstStyle/>
        <a:p>
          <a:endParaRPr lang="en-US"/>
        </a:p>
      </dgm:t>
    </dgm:pt>
    <dgm:pt modelId="{DCE96753-B3FA-4769-A9D9-1ADF383917D4}" type="sibTrans" cxnId="{7286F924-C8DB-4F90-B07E-F0ECB80B6A8A}">
      <dgm:prSet/>
      <dgm:spPr/>
      <dgm:t>
        <a:bodyPr/>
        <a:lstStyle/>
        <a:p>
          <a:endParaRPr lang="en-US"/>
        </a:p>
      </dgm:t>
    </dgm:pt>
    <dgm:pt modelId="{4196AE82-DA2A-4D8E-99B4-3981A06574A6}">
      <dgm:prSet/>
      <dgm:spPr/>
      <dgm:t>
        <a:bodyPr/>
        <a:lstStyle/>
        <a:p>
          <a:r>
            <a:rPr lang="ru-RU" dirty="0" smtClean="0"/>
            <a:t>Энергетика будущего углеродно-нейтральна</a:t>
          </a:r>
          <a:endParaRPr lang="en-GB" dirty="0"/>
        </a:p>
        <a:p>
          <a:endParaRPr lang="en-GB" dirty="0"/>
        </a:p>
      </dgm:t>
    </dgm:pt>
    <dgm:pt modelId="{65821E2B-29CF-4033-8316-AD49D2D12C3B}" type="parTrans" cxnId="{BA06B572-FE51-46E2-96C9-DD6CD3C8C3BE}">
      <dgm:prSet/>
      <dgm:spPr/>
      <dgm:t>
        <a:bodyPr/>
        <a:lstStyle/>
        <a:p>
          <a:endParaRPr lang="en-US"/>
        </a:p>
      </dgm:t>
    </dgm:pt>
    <dgm:pt modelId="{400B3A00-C8D2-4D07-8A07-572F52C5BCA0}" type="sibTrans" cxnId="{BA06B572-FE51-46E2-96C9-DD6CD3C8C3BE}">
      <dgm:prSet/>
      <dgm:spPr/>
      <dgm:t>
        <a:bodyPr/>
        <a:lstStyle/>
        <a:p>
          <a:endParaRPr lang="en-US"/>
        </a:p>
      </dgm:t>
    </dgm:pt>
    <dgm:pt modelId="{7EC8814B-18BC-4135-AAA1-08991D6B6EBF}" type="pres">
      <dgm:prSet presAssocID="{5F163DC7-CEF6-47AB-BC50-144AB6D7A722}" presName="CompostProcess" presStyleCnt="0">
        <dgm:presLayoutVars>
          <dgm:dir/>
          <dgm:resizeHandles val="exact"/>
        </dgm:presLayoutVars>
      </dgm:prSet>
      <dgm:spPr/>
      <dgm:t>
        <a:bodyPr/>
        <a:lstStyle/>
        <a:p>
          <a:endParaRPr lang="en-GB"/>
        </a:p>
      </dgm:t>
    </dgm:pt>
    <dgm:pt modelId="{BE49ECA7-399D-4049-8F8D-AD88FAB1684F}" type="pres">
      <dgm:prSet presAssocID="{5F163DC7-CEF6-47AB-BC50-144AB6D7A722}" presName="arrow" presStyleLbl="bgShp" presStyleIdx="0" presStyleCnt="1"/>
      <dgm:spPr/>
    </dgm:pt>
    <dgm:pt modelId="{5926050C-97F8-4E5F-AA76-88F901652240}" type="pres">
      <dgm:prSet presAssocID="{5F163DC7-CEF6-47AB-BC50-144AB6D7A722}" presName="linearProcess" presStyleCnt="0"/>
      <dgm:spPr/>
    </dgm:pt>
    <dgm:pt modelId="{45C1D420-B1F8-4326-BB0A-F09AA9BAB686}" type="pres">
      <dgm:prSet presAssocID="{BDFC68B5-7941-4CDD-8783-BB1BB84DC432}" presName="textNode" presStyleLbl="node1" presStyleIdx="0" presStyleCnt="3">
        <dgm:presLayoutVars>
          <dgm:bulletEnabled val="1"/>
        </dgm:presLayoutVars>
      </dgm:prSet>
      <dgm:spPr/>
      <dgm:t>
        <a:bodyPr/>
        <a:lstStyle/>
        <a:p>
          <a:endParaRPr lang="en-GB"/>
        </a:p>
      </dgm:t>
    </dgm:pt>
    <dgm:pt modelId="{9D531ABE-42D6-4223-A48E-23ACDDDDA377}" type="pres">
      <dgm:prSet presAssocID="{CD788170-0895-4351-A385-92D52D0F33CF}" presName="sibTrans" presStyleCnt="0"/>
      <dgm:spPr/>
    </dgm:pt>
    <dgm:pt modelId="{97D5CE16-4CD4-4C7B-8918-B7C7F4628F29}" type="pres">
      <dgm:prSet presAssocID="{298410FE-1B61-42C4-A5C9-E63008165725}" presName="textNode" presStyleLbl="node1" presStyleIdx="1" presStyleCnt="3">
        <dgm:presLayoutVars>
          <dgm:bulletEnabled val="1"/>
        </dgm:presLayoutVars>
      </dgm:prSet>
      <dgm:spPr/>
      <dgm:t>
        <a:bodyPr/>
        <a:lstStyle/>
        <a:p>
          <a:endParaRPr lang="en-GB"/>
        </a:p>
      </dgm:t>
    </dgm:pt>
    <dgm:pt modelId="{C519D9E8-283B-48FD-A1CF-BA82EE782C0E}" type="pres">
      <dgm:prSet presAssocID="{DCE96753-B3FA-4769-A9D9-1ADF383917D4}" presName="sibTrans" presStyleCnt="0"/>
      <dgm:spPr/>
    </dgm:pt>
    <dgm:pt modelId="{445E5013-8247-486C-AB95-7B75C9F05FE6}" type="pres">
      <dgm:prSet presAssocID="{4196AE82-DA2A-4D8E-99B4-3981A06574A6}" presName="textNode" presStyleLbl="node1" presStyleIdx="2" presStyleCnt="3">
        <dgm:presLayoutVars>
          <dgm:bulletEnabled val="1"/>
        </dgm:presLayoutVars>
      </dgm:prSet>
      <dgm:spPr/>
      <dgm:t>
        <a:bodyPr/>
        <a:lstStyle/>
        <a:p>
          <a:endParaRPr lang="en-GB"/>
        </a:p>
      </dgm:t>
    </dgm:pt>
  </dgm:ptLst>
  <dgm:cxnLst>
    <dgm:cxn modelId="{9DDA3CD0-1F23-418F-86E3-00DAE3087AD1}" type="presOf" srcId="{298410FE-1B61-42C4-A5C9-E63008165725}" destId="{97D5CE16-4CD4-4C7B-8918-B7C7F4628F29}" srcOrd="0" destOrd="0" presId="urn:microsoft.com/office/officeart/2005/8/layout/hProcess9"/>
    <dgm:cxn modelId="{DEDB9933-B250-4587-A0F8-DE2A81846EB0}" type="presOf" srcId="{BDFC68B5-7941-4CDD-8783-BB1BB84DC432}" destId="{45C1D420-B1F8-4326-BB0A-F09AA9BAB686}" srcOrd="0" destOrd="0" presId="urn:microsoft.com/office/officeart/2005/8/layout/hProcess9"/>
    <dgm:cxn modelId="{BA06B572-FE51-46E2-96C9-DD6CD3C8C3BE}" srcId="{5F163DC7-CEF6-47AB-BC50-144AB6D7A722}" destId="{4196AE82-DA2A-4D8E-99B4-3981A06574A6}" srcOrd="2" destOrd="0" parTransId="{65821E2B-29CF-4033-8316-AD49D2D12C3B}" sibTransId="{400B3A00-C8D2-4D07-8A07-572F52C5BCA0}"/>
    <dgm:cxn modelId="{2EEB7BC9-20A3-42D7-B4FE-310D8D35E1B8}" type="presOf" srcId="{5F163DC7-CEF6-47AB-BC50-144AB6D7A722}" destId="{7EC8814B-18BC-4135-AAA1-08991D6B6EBF}" srcOrd="0" destOrd="0" presId="urn:microsoft.com/office/officeart/2005/8/layout/hProcess9"/>
    <dgm:cxn modelId="{7286F924-C8DB-4F90-B07E-F0ECB80B6A8A}" srcId="{5F163DC7-CEF6-47AB-BC50-144AB6D7A722}" destId="{298410FE-1B61-42C4-A5C9-E63008165725}" srcOrd="1" destOrd="0" parTransId="{758759B4-88FA-468D-95C8-D1F092097963}" sibTransId="{DCE96753-B3FA-4769-A9D9-1ADF383917D4}"/>
    <dgm:cxn modelId="{40E4C94B-A0B8-4571-A025-A2C27724DDDE}" srcId="{5F163DC7-CEF6-47AB-BC50-144AB6D7A722}" destId="{BDFC68B5-7941-4CDD-8783-BB1BB84DC432}" srcOrd="0" destOrd="0" parTransId="{A28A4D18-48CB-4C48-860E-2C2AF9E7C0F1}" sibTransId="{CD788170-0895-4351-A385-92D52D0F33CF}"/>
    <dgm:cxn modelId="{79107594-F96F-45FA-8874-284493A80353}" type="presOf" srcId="{4196AE82-DA2A-4D8E-99B4-3981A06574A6}" destId="{445E5013-8247-486C-AB95-7B75C9F05FE6}" srcOrd="0" destOrd="0" presId="urn:microsoft.com/office/officeart/2005/8/layout/hProcess9"/>
    <dgm:cxn modelId="{D5F9CD04-9CE6-41CF-B90E-813CB2399339}" type="presParOf" srcId="{7EC8814B-18BC-4135-AAA1-08991D6B6EBF}" destId="{BE49ECA7-399D-4049-8F8D-AD88FAB1684F}" srcOrd="0" destOrd="0" presId="urn:microsoft.com/office/officeart/2005/8/layout/hProcess9"/>
    <dgm:cxn modelId="{73139843-E975-403C-AC18-AD3197CB6D22}" type="presParOf" srcId="{7EC8814B-18BC-4135-AAA1-08991D6B6EBF}" destId="{5926050C-97F8-4E5F-AA76-88F901652240}" srcOrd="1" destOrd="0" presId="urn:microsoft.com/office/officeart/2005/8/layout/hProcess9"/>
    <dgm:cxn modelId="{49205AFA-5A1C-4506-9B08-B20F9AEFFDEB}" type="presParOf" srcId="{5926050C-97F8-4E5F-AA76-88F901652240}" destId="{45C1D420-B1F8-4326-BB0A-F09AA9BAB686}" srcOrd="0" destOrd="0" presId="urn:microsoft.com/office/officeart/2005/8/layout/hProcess9"/>
    <dgm:cxn modelId="{886D0655-C2D2-40E6-BDA5-4CF127FFAB38}" type="presParOf" srcId="{5926050C-97F8-4E5F-AA76-88F901652240}" destId="{9D531ABE-42D6-4223-A48E-23ACDDDDA377}" srcOrd="1" destOrd="0" presId="urn:microsoft.com/office/officeart/2005/8/layout/hProcess9"/>
    <dgm:cxn modelId="{D8265D80-538B-45E5-8223-95E3F4F85FB3}" type="presParOf" srcId="{5926050C-97F8-4E5F-AA76-88F901652240}" destId="{97D5CE16-4CD4-4C7B-8918-B7C7F4628F29}" srcOrd="2" destOrd="0" presId="urn:microsoft.com/office/officeart/2005/8/layout/hProcess9"/>
    <dgm:cxn modelId="{7F1769BF-B077-4DAD-B4E7-61A77ADA67A5}" type="presParOf" srcId="{5926050C-97F8-4E5F-AA76-88F901652240}" destId="{C519D9E8-283B-48FD-A1CF-BA82EE782C0E}" srcOrd="3" destOrd="0" presId="urn:microsoft.com/office/officeart/2005/8/layout/hProcess9"/>
    <dgm:cxn modelId="{A8958846-F9FF-491F-B910-F3CBF3A2CE97}" type="presParOf" srcId="{5926050C-97F8-4E5F-AA76-88F901652240}" destId="{445E5013-8247-486C-AB95-7B75C9F05FE6}"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D6229D-579F-4E8B-9723-2D0CD0D89A38}" type="doc">
      <dgm:prSet loTypeId="urn:microsoft.com/office/officeart/2005/8/layout/vList2" loCatId="list" qsTypeId="urn:microsoft.com/office/officeart/2005/8/quickstyle/simple4" qsCatId="simple" csTypeId="urn:microsoft.com/office/officeart/2005/8/colors/colorful4" csCatId="colorful" phldr="1"/>
      <dgm:spPr/>
      <dgm:t>
        <a:bodyPr/>
        <a:lstStyle/>
        <a:p>
          <a:endParaRPr lang="en-GB"/>
        </a:p>
      </dgm:t>
    </dgm:pt>
    <dgm:pt modelId="{0E248BF4-A323-434C-950D-2C3BBB5D3BCA}">
      <dgm:prSet custT="1"/>
      <dgm:spPr/>
      <dgm:t>
        <a:bodyPr/>
        <a:lstStyle/>
        <a:p>
          <a:pPr rtl="0"/>
          <a:r>
            <a:rPr lang="ru-RU" sz="1400" dirty="0" smtClean="0"/>
            <a:t>С</a:t>
          </a:r>
          <a:r>
            <a:rPr lang="en-GB" sz="1400" dirty="0" smtClean="0"/>
            <a:t>1997 </a:t>
          </a:r>
          <a:r>
            <a:rPr lang="ru-RU" sz="1400" dirty="0" smtClean="0"/>
            <a:t>по</a:t>
          </a:r>
          <a:r>
            <a:rPr lang="en-GB" sz="1400" dirty="0" smtClean="0"/>
            <a:t> 2014</a:t>
          </a:r>
          <a:r>
            <a:rPr lang="ru-RU" sz="1400" dirty="0" smtClean="0"/>
            <a:t>гг.</a:t>
          </a:r>
          <a:r>
            <a:rPr lang="en-GB" sz="1400" dirty="0" smtClean="0"/>
            <a:t>, </a:t>
          </a:r>
          <a:r>
            <a:rPr lang="ru-RU" sz="1400" dirty="0" smtClean="0"/>
            <a:t>устойчивый экономический рост</a:t>
          </a:r>
          <a:endParaRPr lang="en-GB" sz="1400" dirty="0"/>
        </a:p>
      </dgm:t>
    </dgm:pt>
    <dgm:pt modelId="{C2091399-2540-496F-8EB9-3028EFC6B5A6}" type="parTrans" cxnId="{C59BB736-5B29-41D8-9756-58C8F8E23295}">
      <dgm:prSet/>
      <dgm:spPr/>
      <dgm:t>
        <a:bodyPr/>
        <a:lstStyle/>
        <a:p>
          <a:endParaRPr lang="en-GB" sz="2000"/>
        </a:p>
      </dgm:t>
    </dgm:pt>
    <dgm:pt modelId="{52757EB2-B923-465B-B92C-5386BCAB952F}" type="sibTrans" cxnId="{C59BB736-5B29-41D8-9756-58C8F8E23295}">
      <dgm:prSet/>
      <dgm:spPr/>
      <dgm:t>
        <a:bodyPr/>
        <a:lstStyle/>
        <a:p>
          <a:endParaRPr lang="en-GB" sz="2000"/>
        </a:p>
      </dgm:t>
    </dgm:pt>
    <dgm:pt modelId="{EF2C575B-2D32-4A2A-B3DA-DDAB9366E9BB}">
      <dgm:prSet custT="1"/>
      <dgm:spPr/>
      <dgm:t>
        <a:bodyPr/>
        <a:lstStyle/>
        <a:p>
          <a:pPr rtl="0"/>
          <a:r>
            <a:rPr lang="ru-RU" sz="1400" dirty="0" smtClean="0"/>
            <a:t>Сильный перекос в сторону нефтяного экспорта</a:t>
          </a:r>
          <a:r>
            <a:rPr lang="en-GB" sz="1400" dirty="0" smtClean="0"/>
            <a:t>, </a:t>
          </a:r>
          <a:r>
            <a:rPr lang="ru-RU" sz="1400" dirty="0" smtClean="0"/>
            <a:t>слабая диверсификация</a:t>
          </a:r>
          <a:r>
            <a:rPr lang="en-GB" sz="1400" dirty="0" smtClean="0"/>
            <a:t> </a:t>
          </a:r>
          <a:endParaRPr lang="en-GB" sz="1400" dirty="0"/>
        </a:p>
      </dgm:t>
    </dgm:pt>
    <dgm:pt modelId="{C67D3AA7-343E-4296-B6DA-9CD31CB933E4}" type="parTrans" cxnId="{B3749B8D-4DEC-45E8-992F-3EC8FE7F3CDE}">
      <dgm:prSet/>
      <dgm:spPr/>
      <dgm:t>
        <a:bodyPr/>
        <a:lstStyle/>
        <a:p>
          <a:endParaRPr lang="en-GB" sz="2000"/>
        </a:p>
      </dgm:t>
    </dgm:pt>
    <dgm:pt modelId="{92E6F276-2879-42A5-A5B4-68E1D655BAE9}" type="sibTrans" cxnId="{B3749B8D-4DEC-45E8-992F-3EC8FE7F3CDE}">
      <dgm:prSet/>
      <dgm:spPr/>
      <dgm:t>
        <a:bodyPr/>
        <a:lstStyle/>
        <a:p>
          <a:endParaRPr lang="en-GB" sz="2000"/>
        </a:p>
      </dgm:t>
    </dgm:pt>
    <dgm:pt modelId="{D5643095-3D62-4F61-BBBA-024661D37806}">
      <dgm:prSet custT="1"/>
      <dgm:spPr/>
      <dgm:t>
        <a:bodyPr/>
        <a:lstStyle/>
        <a:p>
          <a:pPr rtl="0"/>
          <a:r>
            <a:rPr lang="ru-RU" sz="1400" dirty="0" smtClean="0"/>
            <a:t>Сильная уязвимость к изменениям цен на нефть</a:t>
          </a:r>
          <a:r>
            <a:rPr lang="en-GB" sz="1400" dirty="0" smtClean="0"/>
            <a:t>, </a:t>
          </a:r>
          <a:r>
            <a:rPr lang="ru-RU" sz="1400" dirty="0" smtClean="0"/>
            <a:t>а еще в большей степени - к изменению климата</a:t>
          </a:r>
          <a:endParaRPr lang="en-GB" sz="1400" dirty="0"/>
        </a:p>
      </dgm:t>
    </dgm:pt>
    <dgm:pt modelId="{E4236A8D-31BC-4E69-BBAF-2AA65F59F8B4}" type="parTrans" cxnId="{8B2A8F4C-CACD-4526-B8AE-8157C9EDBF25}">
      <dgm:prSet/>
      <dgm:spPr/>
      <dgm:t>
        <a:bodyPr/>
        <a:lstStyle/>
        <a:p>
          <a:endParaRPr lang="en-GB" sz="2000"/>
        </a:p>
      </dgm:t>
    </dgm:pt>
    <dgm:pt modelId="{FCF48B9F-077C-45EB-81AE-CE8616B8ADFB}" type="sibTrans" cxnId="{8B2A8F4C-CACD-4526-B8AE-8157C9EDBF25}">
      <dgm:prSet/>
      <dgm:spPr/>
      <dgm:t>
        <a:bodyPr/>
        <a:lstStyle/>
        <a:p>
          <a:endParaRPr lang="en-GB" sz="2000"/>
        </a:p>
      </dgm:t>
    </dgm:pt>
    <dgm:pt modelId="{3EF05D4E-6530-49DE-BDA9-E1167DAC86B7}" type="pres">
      <dgm:prSet presAssocID="{FAD6229D-579F-4E8B-9723-2D0CD0D89A38}" presName="linear" presStyleCnt="0">
        <dgm:presLayoutVars>
          <dgm:animLvl val="lvl"/>
          <dgm:resizeHandles val="exact"/>
        </dgm:presLayoutVars>
      </dgm:prSet>
      <dgm:spPr/>
      <dgm:t>
        <a:bodyPr/>
        <a:lstStyle/>
        <a:p>
          <a:endParaRPr lang="ru-RU"/>
        </a:p>
      </dgm:t>
    </dgm:pt>
    <dgm:pt modelId="{55530C28-EFD1-47E0-9705-D9A245BA1046}" type="pres">
      <dgm:prSet presAssocID="{0E248BF4-A323-434C-950D-2C3BBB5D3BCA}" presName="parentText" presStyleLbl="node1" presStyleIdx="0" presStyleCnt="3">
        <dgm:presLayoutVars>
          <dgm:chMax val="0"/>
          <dgm:bulletEnabled val="1"/>
        </dgm:presLayoutVars>
      </dgm:prSet>
      <dgm:spPr/>
      <dgm:t>
        <a:bodyPr/>
        <a:lstStyle/>
        <a:p>
          <a:endParaRPr lang="ru-RU"/>
        </a:p>
      </dgm:t>
    </dgm:pt>
    <dgm:pt modelId="{AD167CAC-6AC5-4688-B5BF-493791DE8D1F}" type="pres">
      <dgm:prSet presAssocID="{52757EB2-B923-465B-B92C-5386BCAB952F}" presName="spacer" presStyleCnt="0"/>
      <dgm:spPr/>
    </dgm:pt>
    <dgm:pt modelId="{D323B7E3-E551-4D99-B123-584EAED32A3A}" type="pres">
      <dgm:prSet presAssocID="{EF2C575B-2D32-4A2A-B3DA-DDAB9366E9BB}" presName="parentText" presStyleLbl="node1" presStyleIdx="1" presStyleCnt="3">
        <dgm:presLayoutVars>
          <dgm:chMax val="0"/>
          <dgm:bulletEnabled val="1"/>
        </dgm:presLayoutVars>
      </dgm:prSet>
      <dgm:spPr/>
      <dgm:t>
        <a:bodyPr/>
        <a:lstStyle/>
        <a:p>
          <a:endParaRPr lang="ru-RU"/>
        </a:p>
      </dgm:t>
    </dgm:pt>
    <dgm:pt modelId="{25B6F94C-F1E4-4CF6-91BD-0611A4C3BC99}" type="pres">
      <dgm:prSet presAssocID="{92E6F276-2879-42A5-A5B4-68E1D655BAE9}" presName="spacer" presStyleCnt="0"/>
      <dgm:spPr/>
    </dgm:pt>
    <dgm:pt modelId="{552854F5-5DDD-4DC7-B6ED-5DB5DF31018B}" type="pres">
      <dgm:prSet presAssocID="{D5643095-3D62-4F61-BBBA-024661D37806}" presName="parentText" presStyleLbl="node1" presStyleIdx="2" presStyleCnt="3">
        <dgm:presLayoutVars>
          <dgm:chMax val="0"/>
          <dgm:bulletEnabled val="1"/>
        </dgm:presLayoutVars>
      </dgm:prSet>
      <dgm:spPr/>
      <dgm:t>
        <a:bodyPr/>
        <a:lstStyle/>
        <a:p>
          <a:endParaRPr lang="ru-RU"/>
        </a:p>
      </dgm:t>
    </dgm:pt>
  </dgm:ptLst>
  <dgm:cxnLst>
    <dgm:cxn modelId="{A1570357-186E-48C3-BD92-1F8486119C3F}" type="presOf" srcId="{EF2C575B-2D32-4A2A-B3DA-DDAB9366E9BB}" destId="{D323B7E3-E551-4D99-B123-584EAED32A3A}" srcOrd="0" destOrd="0" presId="urn:microsoft.com/office/officeart/2005/8/layout/vList2"/>
    <dgm:cxn modelId="{8B2A8F4C-CACD-4526-B8AE-8157C9EDBF25}" srcId="{FAD6229D-579F-4E8B-9723-2D0CD0D89A38}" destId="{D5643095-3D62-4F61-BBBA-024661D37806}" srcOrd="2" destOrd="0" parTransId="{E4236A8D-31BC-4E69-BBAF-2AA65F59F8B4}" sibTransId="{FCF48B9F-077C-45EB-81AE-CE8616B8ADFB}"/>
    <dgm:cxn modelId="{B3749B8D-4DEC-45E8-992F-3EC8FE7F3CDE}" srcId="{FAD6229D-579F-4E8B-9723-2D0CD0D89A38}" destId="{EF2C575B-2D32-4A2A-B3DA-DDAB9366E9BB}" srcOrd="1" destOrd="0" parTransId="{C67D3AA7-343E-4296-B6DA-9CD31CB933E4}" sibTransId="{92E6F276-2879-42A5-A5B4-68E1D655BAE9}"/>
    <dgm:cxn modelId="{4B203BDF-07C1-43A4-BD12-C1DC8187A4E9}" type="presOf" srcId="{D5643095-3D62-4F61-BBBA-024661D37806}" destId="{552854F5-5DDD-4DC7-B6ED-5DB5DF31018B}" srcOrd="0" destOrd="0" presId="urn:microsoft.com/office/officeart/2005/8/layout/vList2"/>
    <dgm:cxn modelId="{15F19D00-E294-4FB5-A55F-624C107ECB4D}" type="presOf" srcId="{FAD6229D-579F-4E8B-9723-2D0CD0D89A38}" destId="{3EF05D4E-6530-49DE-BDA9-E1167DAC86B7}" srcOrd="0" destOrd="0" presId="urn:microsoft.com/office/officeart/2005/8/layout/vList2"/>
    <dgm:cxn modelId="{C59BB736-5B29-41D8-9756-58C8F8E23295}" srcId="{FAD6229D-579F-4E8B-9723-2D0CD0D89A38}" destId="{0E248BF4-A323-434C-950D-2C3BBB5D3BCA}" srcOrd="0" destOrd="0" parTransId="{C2091399-2540-496F-8EB9-3028EFC6B5A6}" sibTransId="{52757EB2-B923-465B-B92C-5386BCAB952F}"/>
    <dgm:cxn modelId="{2B829C72-B6DC-4295-BB5C-BA6BE7033606}" type="presOf" srcId="{0E248BF4-A323-434C-950D-2C3BBB5D3BCA}" destId="{55530C28-EFD1-47E0-9705-D9A245BA1046}" srcOrd="0" destOrd="0" presId="urn:microsoft.com/office/officeart/2005/8/layout/vList2"/>
    <dgm:cxn modelId="{8486A801-98D6-459B-AAF7-A9348724DFF1}" type="presParOf" srcId="{3EF05D4E-6530-49DE-BDA9-E1167DAC86B7}" destId="{55530C28-EFD1-47E0-9705-D9A245BA1046}" srcOrd="0" destOrd="0" presId="urn:microsoft.com/office/officeart/2005/8/layout/vList2"/>
    <dgm:cxn modelId="{188121EC-884A-4833-AA2A-3FBCEFB2318D}" type="presParOf" srcId="{3EF05D4E-6530-49DE-BDA9-E1167DAC86B7}" destId="{AD167CAC-6AC5-4688-B5BF-493791DE8D1F}" srcOrd="1" destOrd="0" presId="urn:microsoft.com/office/officeart/2005/8/layout/vList2"/>
    <dgm:cxn modelId="{E4BA9849-45EC-4F0F-86C8-F9CE45375D71}" type="presParOf" srcId="{3EF05D4E-6530-49DE-BDA9-E1167DAC86B7}" destId="{D323B7E3-E551-4D99-B123-584EAED32A3A}" srcOrd="2" destOrd="0" presId="urn:microsoft.com/office/officeart/2005/8/layout/vList2"/>
    <dgm:cxn modelId="{D5D72B91-4529-4515-A115-98B37417F83A}" type="presParOf" srcId="{3EF05D4E-6530-49DE-BDA9-E1167DAC86B7}" destId="{25B6F94C-F1E4-4CF6-91BD-0611A4C3BC99}" srcOrd="3" destOrd="0" presId="urn:microsoft.com/office/officeart/2005/8/layout/vList2"/>
    <dgm:cxn modelId="{95C737C2-C704-48A4-927C-4A49BC5BE4D9}" type="presParOf" srcId="{3EF05D4E-6530-49DE-BDA9-E1167DAC86B7}" destId="{552854F5-5DDD-4DC7-B6ED-5DB5DF31018B}" srcOrd="4"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612D74-616F-4F75-9973-C3BFD420814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2E7060D-130C-4690-BBE1-C854D2951A8B}">
      <dgm:prSet custT="1"/>
      <dgm:spPr/>
      <dgm:t>
        <a:bodyPr/>
        <a:lstStyle/>
        <a:p>
          <a:r>
            <a:rPr lang="ru-RU" sz="2000" b="0" dirty="0" smtClean="0"/>
            <a:t>В настоящее время Казахстан отвечает основным требованиям по климатическим обязательствам (КО)</a:t>
          </a:r>
          <a:r>
            <a:rPr lang="en-GB" sz="2000" b="0" dirty="0" smtClean="0"/>
            <a:t> </a:t>
          </a:r>
          <a:r>
            <a:rPr lang="en-GB" sz="2000" b="0" dirty="0"/>
            <a:t>UNFCCC </a:t>
          </a:r>
          <a:r>
            <a:rPr lang="ru-RU" sz="2000" b="0" dirty="0" smtClean="0"/>
            <a:t>и сопоставим с КО основных промышленно развитых стран</a:t>
          </a:r>
          <a:endParaRPr lang="en-GB" sz="2000" b="0" dirty="0"/>
        </a:p>
      </dgm:t>
    </dgm:pt>
    <dgm:pt modelId="{8A846DF8-DB63-41B2-B94D-FACE5535F8FF}" type="parTrans" cxnId="{4649FC82-5B0C-4510-B4C0-F0982D2E17A9}">
      <dgm:prSet/>
      <dgm:spPr/>
      <dgm:t>
        <a:bodyPr/>
        <a:lstStyle/>
        <a:p>
          <a:endParaRPr lang="en-US"/>
        </a:p>
      </dgm:t>
    </dgm:pt>
    <dgm:pt modelId="{539D7BF2-A4C9-4A29-8D2D-D5C8F9612F5B}" type="sibTrans" cxnId="{4649FC82-5B0C-4510-B4C0-F0982D2E17A9}">
      <dgm:prSet/>
      <dgm:spPr/>
      <dgm:t>
        <a:bodyPr/>
        <a:lstStyle/>
        <a:p>
          <a:endParaRPr lang="en-US"/>
        </a:p>
      </dgm:t>
    </dgm:pt>
    <dgm:pt modelId="{A68B3D11-D178-44C3-A330-7100E03F6670}">
      <dgm:prSet custT="1"/>
      <dgm:spPr/>
      <dgm:t>
        <a:bodyPr/>
        <a:lstStyle/>
        <a:p>
          <a:r>
            <a:rPr lang="ru-RU" sz="2000" dirty="0" smtClean="0"/>
            <a:t>Для повышения эффективности своих КО Казахстану необходимо улучшить деятельность по следующим направлениям</a:t>
          </a:r>
          <a:r>
            <a:rPr lang="en-GB" sz="2000" dirty="0" smtClean="0"/>
            <a:t>:</a:t>
          </a:r>
          <a:endParaRPr lang="en-GB" sz="2000" dirty="0"/>
        </a:p>
      </dgm:t>
    </dgm:pt>
    <dgm:pt modelId="{3CA843EE-70AE-4031-9412-BAC5D70928B5}" type="parTrans" cxnId="{3C97EC19-07E0-46B3-ABFC-5E3E23C17142}">
      <dgm:prSet/>
      <dgm:spPr/>
      <dgm:t>
        <a:bodyPr/>
        <a:lstStyle/>
        <a:p>
          <a:endParaRPr lang="en-US"/>
        </a:p>
      </dgm:t>
    </dgm:pt>
    <dgm:pt modelId="{B5783A53-2D72-4452-A17F-85EDA37C092A}" type="sibTrans" cxnId="{3C97EC19-07E0-46B3-ABFC-5E3E23C17142}">
      <dgm:prSet/>
      <dgm:spPr/>
      <dgm:t>
        <a:bodyPr/>
        <a:lstStyle/>
        <a:p>
          <a:endParaRPr lang="en-US"/>
        </a:p>
      </dgm:t>
    </dgm:pt>
    <dgm:pt modelId="{5CC9784A-08F7-4B6E-A146-B3935D5B9DE0}">
      <dgm:prSet custT="1"/>
      <dgm:spPr/>
      <dgm:t>
        <a:bodyPr/>
        <a:lstStyle/>
        <a:p>
          <a:r>
            <a:rPr lang="ru-RU" sz="1600" dirty="0" smtClean="0"/>
            <a:t>Обеспечение</a:t>
          </a:r>
          <a:r>
            <a:rPr lang="en-GB" sz="1600" dirty="0" smtClean="0"/>
            <a:t> </a:t>
          </a:r>
          <a:r>
            <a:rPr lang="ru-RU" sz="1600" b="1" dirty="0" smtClean="0"/>
            <a:t>большего объема </a:t>
          </a:r>
          <a:r>
            <a:rPr lang="en-GB" sz="1600" b="1" dirty="0" smtClean="0"/>
            <a:t> </a:t>
          </a:r>
          <a:r>
            <a:rPr lang="ru-RU" sz="1600" b="1" dirty="0" smtClean="0"/>
            <a:t>подтверждающей информации </a:t>
          </a:r>
          <a:r>
            <a:rPr lang="ru-RU" sz="1600" dirty="0" smtClean="0"/>
            <a:t>для придания особого значения амбициозности и значимости достижения поставленной цели  по </a:t>
          </a:r>
          <a:r>
            <a:rPr lang="ru-RU" sz="1600" baseline="0" dirty="0" smtClean="0"/>
            <a:t>смягчению последствий изменения климата</a:t>
          </a:r>
          <a:r>
            <a:rPr lang="en-GB" sz="1600" dirty="0" smtClean="0"/>
            <a:t>. </a:t>
          </a:r>
          <a:endParaRPr lang="en-GB" sz="1600" dirty="0"/>
        </a:p>
      </dgm:t>
    </dgm:pt>
    <dgm:pt modelId="{28E02496-E8F7-4A21-BB88-EDC53984F603}" type="parTrans" cxnId="{5F073920-CE6E-4410-B364-E0803ACF4A5E}">
      <dgm:prSet/>
      <dgm:spPr/>
      <dgm:t>
        <a:bodyPr/>
        <a:lstStyle/>
        <a:p>
          <a:endParaRPr lang="en-US"/>
        </a:p>
      </dgm:t>
    </dgm:pt>
    <dgm:pt modelId="{523030C7-AD3F-4B34-8929-03BA4BCDBB5F}" type="sibTrans" cxnId="{5F073920-CE6E-4410-B364-E0803ACF4A5E}">
      <dgm:prSet/>
      <dgm:spPr/>
      <dgm:t>
        <a:bodyPr/>
        <a:lstStyle/>
        <a:p>
          <a:endParaRPr lang="en-US"/>
        </a:p>
      </dgm:t>
    </dgm:pt>
    <dgm:pt modelId="{8CF2CBC4-16FE-468F-BDE7-839922679433}">
      <dgm:prSet custT="1"/>
      <dgm:spPr/>
      <dgm:t>
        <a:bodyPr/>
        <a:lstStyle/>
        <a:p>
          <a:r>
            <a:rPr lang="ru-RU" sz="1600" dirty="0" smtClean="0"/>
            <a:t>Включить и разработать следующее</a:t>
          </a:r>
          <a:r>
            <a:rPr lang="en-GB" sz="1600" dirty="0" smtClean="0"/>
            <a:t>:</a:t>
          </a:r>
          <a:endParaRPr lang="en-GB" sz="1600" dirty="0"/>
        </a:p>
      </dgm:t>
    </dgm:pt>
    <dgm:pt modelId="{D35B649E-9E0A-4027-BECC-14F8B8F05236}" type="parTrans" cxnId="{41009F97-B558-4BA6-AF21-5F42DD492550}">
      <dgm:prSet/>
      <dgm:spPr/>
      <dgm:t>
        <a:bodyPr/>
        <a:lstStyle/>
        <a:p>
          <a:endParaRPr lang="en-US"/>
        </a:p>
      </dgm:t>
    </dgm:pt>
    <dgm:pt modelId="{F0AD5880-2E86-45F8-A1EF-3C0BCD85A905}" type="sibTrans" cxnId="{41009F97-B558-4BA6-AF21-5F42DD492550}">
      <dgm:prSet/>
      <dgm:spPr/>
      <dgm:t>
        <a:bodyPr/>
        <a:lstStyle/>
        <a:p>
          <a:endParaRPr lang="en-US"/>
        </a:p>
      </dgm:t>
    </dgm:pt>
    <dgm:pt modelId="{AEB2297A-8F39-46B1-8AA3-A7A6A4072A58}">
      <dgm:prSet custT="1"/>
      <dgm:spPr/>
      <dgm:t>
        <a:bodyPr/>
        <a:lstStyle/>
        <a:p>
          <a:r>
            <a:rPr lang="ru-RU" sz="1600" baseline="0" dirty="0" smtClean="0"/>
            <a:t>Меры, планы и законодательство</a:t>
          </a:r>
          <a:r>
            <a:rPr lang="en-GB" sz="1600" baseline="0" dirty="0" smtClean="0"/>
            <a:t>, </a:t>
          </a:r>
          <a:r>
            <a:rPr lang="ru-RU" sz="1600" baseline="0" dirty="0" smtClean="0"/>
            <a:t>обеспечивающие достижение цели по КО</a:t>
          </a:r>
          <a:r>
            <a:rPr lang="en-GB" sz="1600" baseline="0" dirty="0" smtClean="0"/>
            <a:t>. </a:t>
          </a:r>
          <a:endParaRPr lang="en-GB" sz="1600" dirty="0"/>
        </a:p>
      </dgm:t>
    </dgm:pt>
    <dgm:pt modelId="{4F74A25E-BC25-4767-9BE5-1BEB234ACA5E}" type="parTrans" cxnId="{1CB3977A-B6B3-4906-9C72-A3D6B83977C3}">
      <dgm:prSet/>
      <dgm:spPr/>
      <dgm:t>
        <a:bodyPr/>
        <a:lstStyle/>
        <a:p>
          <a:endParaRPr lang="en-US"/>
        </a:p>
      </dgm:t>
    </dgm:pt>
    <dgm:pt modelId="{5BFFB315-6939-458C-882C-81242FB2A640}" type="sibTrans" cxnId="{1CB3977A-B6B3-4906-9C72-A3D6B83977C3}">
      <dgm:prSet/>
      <dgm:spPr/>
      <dgm:t>
        <a:bodyPr/>
        <a:lstStyle/>
        <a:p>
          <a:endParaRPr lang="en-US"/>
        </a:p>
      </dgm:t>
    </dgm:pt>
    <dgm:pt modelId="{F9541AB7-67FD-4F5E-BEE2-A6A7017C8F7B}">
      <dgm:prSet custT="1"/>
      <dgm:spPr/>
      <dgm:t>
        <a:bodyPr/>
        <a:lstStyle/>
        <a:p>
          <a:r>
            <a:rPr lang="ru-RU" sz="1600" baseline="0" dirty="0" smtClean="0"/>
            <a:t>Передача технологий и финансирование в сфере смягчения последствий изменения климата</a:t>
          </a:r>
          <a:endParaRPr lang="en-GB" sz="1600" dirty="0"/>
        </a:p>
      </dgm:t>
    </dgm:pt>
    <dgm:pt modelId="{12B91D80-1BF8-4094-9B8D-4951B24E97E4}" type="parTrans" cxnId="{0EFFE503-A348-48FF-B170-E3E7331E349A}">
      <dgm:prSet/>
      <dgm:spPr/>
      <dgm:t>
        <a:bodyPr/>
        <a:lstStyle/>
        <a:p>
          <a:endParaRPr lang="en-US"/>
        </a:p>
      </dgm:t>
    </dgm:pt>
    <dgm:pt modelId="{D5C7321E-5DE0-4E2E-82E9-A1B6DC12B3FC}" type="sibTrans" cxnId="{0EFFE503-A348-48FF-B170-E3E7331E349A}">
      <dgm:prSet/>
      <dgm:spPr/>
      <dgm:t>
        <a:bodyPr/>
        <a:lstStyle/>
        <a:p>
          <a:endParaRPr lang="en-US"/>
        </a:p>
      </dgm:t>
    </dgm:pt>
    <dgm:pt modelId="{FAD91796-01D9-4117-BDC0-D461ACF4ECF1}">
      <dgm:prSet custT="1"/>
      <dgm:spPr/>
      <dgm:t>
        <a:bodyPr/>
        <a:lstStyle/>
        <a:p>
          <a:r>
            <a:rPr lang="ru-RU" sz="1600" baseline="0" dirty="0" smtClean="0"/>
            <a:t>Адаптация к изменению климата</a:t>
          </a:r>
          <a:r>
            <a:rPr lang="en-GB" sz="1600" baseline="0" dirty="0" smtClean="0"/>
            <a:t>: </a:t>
          </a:r>
          <a:r>
            <a:rPr lang="ru-RU" sz="1600" baseline="0" dirty="0" smtClean="0"/>
            <a:t>контекст, соответствующие политики и потребности</a:t>
          </a:r>
          <a:endParaRPr lang="en-GB" sz="1600" dirty="0"/>
        </a:p>
      </dgm:t>
    </dgm:pt>
    <dgm:pt modelId="{AC412518-B618-4598-9EAE-0B652BB8C4D4}" type="parTrans" cxnId="{C326E569-180C-459F-BF22-A48EA5B49F9E}">
      <dgm:prSet/>
      <dgm:spPr/>
      <dgm:t>
        <a:bodyPr/>
        <a:lstStyle/>
        <a:p>
          <a:endParaRPr lang="en-US"/>
        </a:p>
      </dgm:t>
    </dgm:pt>
    <dgm:pt modelId="{BD21CA58-A74E-47ED-A66D-35305DC47FF8}" type="sibTrans" cxnId="{C326E569-180C-459F-BF22-A48EA5B49F9E}">
      <dgm:prSet/>
      <dgm:spPr/>
      <dgm:t>
        <a:bodyPr/>
        <a:lstStyle/>
        <a:p>
          <a:endParaRPr lang="en-US"/>
        </a:p>
      </dgm:t>
    </dgm:pt>
    <dgm:pt modelId="{CE356827-22F3-4551-8137-9C70DED73878}">
      <dgm:prSet custT="1"/>
      <dgm:spPr/>
      <dgm:t>
        <a:bodyPr/>
        <a:lstStyle/>
        <a:p>
          <a:r>
            <a:rPr lang="ru-RU" sz="2000" dirty="0" smtClean="0"/>
            <a:t>КО являются сигналом для международного сообщества и помогают донорам и фондам сохранения климата включить потребности и приоритеты Казахстана, заручившись поддержкой</a:t>
          </a:r>
          <a:r>
            <a:rPr lang="en-GB" sz="2000" dirty="0" smtClean="0"/>
            <a:t>.</a:t>
          </a:r>
          <a:endParaRPr lang="en-GB" sz="2000" dirty="0"/>
        </a:p>
      </dgm:t>
    </dgm:pt>
    <dgm:pt modelId="{A906D079-D407-4CCF-82B0-3AC3E75E9FA2}" type="parTrans" cxnId="{C1317D64-5B86-467B-B5B6-B954450245E1}">
      <dgm:prSet/>
      <dgm:spPr/>
      <dgm:t>
        <a:bodyPr/>
        <a:lstStyle/>
        <a:p>
          <a:endParaRPr lang="en-US"/>
        </a:p>
      </dgm:t>
    </dgm:pt>
    <dgm:pt modelId="{61264CB7-4B4B-4041-8CD1-3644FE63D481}" type="sibTrans" cxnId="{C1317D64-5B86-467B-B5B6-B954450245E1}">
      <dgm:prSet/>
      <dgm:spPr/>
      <dgm:t>
        <a:bodyPr/>
        <a:lstStyle/>
        <a:p>
          <a:endParaRPr lang="en-US"/>
        </a:p>
      </dgm:t>
    </dgm:pt>
    <dgm:pt modelId="{604D34B0-44D0-4A97-82F8-2AD55B0292F1}" type="pres">
      <dgm:prSet presAssocID="{F0612D74-616F-4F75-9973-C3BFD420814F}" presName="linear" presStyleCnt="0">
        <dgm:presLayoutVars>
          <dgm:animLvl val="lvl"/>
          <dgm:resizeHandles val="exact"/>
        </dgm:presLayoutVars>
      </dgm:prSet>
      <dgm:spPr/>
      <dgm:t>
        <a:bodyPr/>
        <a:lstStyle/>
        <a:p>
          <a:endParaRPr lang="en-GB"/>
        </a:p>
      </dgm:t>
    </dgm:pt>
    <dgm:pt modelId="{09B68CC9-98F7-4638-BE78-AC7E616937AC}" type="pres">
      <dgm:prSet presAssocID="{02E7060D-130C-4690-BBE1-C854D2951A8B}" presName="parentText" presStyleLbl="node1" presStyleIdx="0" presStyleCnt="3" custScaleY="93043">
        <dgm:presLayoutVars>
          <dgm:chMax val="0"/>
          <dgm:bulletEnabled val="1"/>
        </dgm:presLayoutVars>
      </dgm:prSet>
      <dgm:spPr/>
      <dgm:t>
        <a:bodyPr/>
        <a:lstStyle/>
        <a:p>
          <a:endParaRPr lang="en-GB"/>
        </a:p>
      </dgm:t>
    </dgm:pt>
    <dgm:pt modelId="{C111CE47-B8ED-4605-8422-15A987F9EFDB}" type="pres">
      <dgm:prSet presAssocID="{539D7BF2-A4C9-4A29-8D2D-D5C8F9612F5B}" presName="spacer" presStyleCnt="0"/>
      <dgm:spPr/>
    </dgm:pt>
    <dgm:pt modelId="{2DDF853F-D3E2-4749-8010-B9E5604CCE09}" type="pres">
      <dgm:prSet presAssocID="{A68B3D11-D178-44C3-A330-7100E03F6670}" presName="parentText" presStyleLbl="node1" presStyleIdx="1" presStyleCnt="3" custScaleY="62975" custLinFactNeighborX="0" custLinFactNeighborY="-7911">
        <dgm:presLayoutVars>
          <dgm:chMax val="0"/>
          <dgm:bulletEnabled val="1"/>
        </dgm:presLayoutVars>
      </dgm:prSet>
      <dgm:spPr/>
      <dgm:t>
        <a:bodyPr/>
        <a:lstStyle/>
        <a:p>
          <a:endParaRPr lang="en-GB"/>
        </a:p>
      </dgm:t>
    </dgm:pt>
    <dgm:pt modelId="{32E48BBC-FC8F-41D0-B93D-55192C20DCE6}" type="pres">
      <dgm:prSet presAssocID="{A68B3D11-D178-44C3-A330-7100E03F6670}" presName="childText" presStyleLbl="revTx" presStyleIdx="0" presStyleCnt="1">
        <dgm:presLayoutVars>
          <dgm:bulletEnabled val="1"/>
        </dgm:presLayoutVars>
      </dgm:prSet>
      <dgm:spPr/>
      <dgm:t>
        <a:bodyPr/>
        <a:lstStyle/>
        <a:p>
          <a:endParaRPr lang="en-GB"/>
        </a:p>
      </dgm:t>
    </dgm:pt>
    <dgm:pt modelId="{B1001044-D548-4223-A8DD-F2C8BC6B35C6}" type="pres">
      <dgm:prSet presAssocID="{CE356827-22F3-4551-8137-9C70DED73878}" presName="parentText" presStyleLbl="node1" presStyleIdx="2" presStyleCnt="3" custScaleY="98182" custLinFactNeighborY="2157">
        <dgm:presLayoutVars>
          <dgm:chMax val="0"/>
          <dgm:bulletEnabled val="1"/>
        </dgm:presLayoutVars>
      </dgm:prSet>
      <dgm:spPr/>
      <dgm:t>
        <a:bodyPr/>
        <a:lstStyle/>
        <a:p>
          <a:endParaRPr lang="en-GB"/>
        </a:p>
      </dgm:t>
    </dgm:pt>
  </dgm:ptLst>
  <dgm:cxnLst>
    <dgm:cxn modelId="{41009F97-B558-4BA6-AF21-5F42DD492550}" srcId="{A68B3D11-D178-44C3-A330-7100E03F6670}" destId="{8CF2CBC4-16FE-468F-BDE7-839922679433}" srcOrd="1" destOrd="0" parTransId="{D35B649E-9E0A-4027-BECC-14F8B8F05236}" sibTransId="{F0AD5880-2E86-45F8-A1EF-3C0BCD85A905}"/>
    <dgm:cxn modelId="{C326E569-180C-459F-BF22-A48EA5B49F9E}" srcId="{8CF2CBC4-16FE-468F-BDE7-839922679433}" destId="{FAD91796-01D9-4117-BDC0-D461ACF4ECF1}" srcOrd="2" destOrd="0" parTransId="{AC412518-B618-4598-9EAE-0B652BB8C4D4}" sibTransId="{BD21CA58-A74E-47ED-A66D-35305DC47FF8}"/>
    <dgm:cxn modelId="{8F9BA756-2980-4FDE-A878-534912B63967}" type="presOf" srcId="{F9541AB7-67FD-4F5E-BEE2-A6A7017C8F7B}" destId="{32E48BBC-FC8F-41D0-B93D-55192C20DCE6}" srcOrd="0" destOrd="3" presId="urn:microsoft.com/office/officeart/2005/8/layout/vList2"/>
    <dgm:cxn modelId="{4649FC82-5B0C-4510-B4C0-F0982D2E17A9}" srcId="{F0612D74-616F-4F75-9973-C3BFD420814F}" destId="{02E7060D-130C-4690-BBE1-C854D2951A8B}" srcOrd="0" destOrd="0" parTransId="{8A846DF8-DB63-41B2-B94D-FACE5535F8FF}" sibTransId="{539D7BF2-A4C9-4A29-8D2D-D5C8F9612F5B}"/>
    <dgm:cxn modelId="{5F073920-CE6E-4410-B364-E0803ACF4A5E}" srcId="{A68B3D11-D178-44C3-A330-7100E03F6670}" destId="{5CC9784A-08F7-4B6E-A146-B3935D5B9DE0}" srcOrd="0" destOrd="0" parTransId="{28E02496-E8F7-4A21-BB88-EDC53984F603}" sibTransId="{523030C7-AD3F-4B34-8929-03BA4BCDBB5F}"/>
    <dgm:cxn modelId="{4259C83B-E476-46E9-8B24-0B0E45DA75F5}" type="presOf" srcId="{8CF2CBC4-16FE-468F-BDE7-839922679433}" destId="{32E48BBC-FC8F-41D0-B93D-55192C20DCE6}" srcOrd="0" destOrd="1" presId="urn:microsoft.com/office/officeart/2005/8/layout/vList2"/>
    <dgm:cxn modelId="{C1317D64-5B86-467B-B5B6-B954450245E1}" srcId="{F0612D74-616F-4F75-9973-C3BFD420814F}" destId="{CE356827-22F3-4551-8137-9C70DED73878}" srcOrd="2" destOrd="0" parTransId="{A906D079-D407-4CCF-82B0-3AC3E75E9FA2}" sibTransId="{61264CB7-4B4B-4041-8CD1-3644FE63D481}"/>
    <dgm:cxn modelId="{1CB3977A-B6B3-4906-9C72-A3D6B83977C3}" srcId="{8CF2CBC4-16FE-468F-BDE7-839922679433}" destId="{AEB2297A-8F39-46B1-8AA3-A7A6A4072A58}" srcOrd="0" destOrd="0" parTransId="{4F74A25E-BC25-4767-9BE5-1BEB234ACA5E}" sibTransId="{5BFFB315-6939-458C-882C-81242FB2A640}"/>
    <dgm:cxn modelId="{DA286E3A-7125-41D1-9DFE-9A74275D81EF}" type="presOf" srcId="{5CC9784A-08F7-4B6E-A146-B3935D5B9DE0}" destId="{32E48BBC-FC8F-41D0-B93D-55192C20DCE6}" srcOrd="0" destOrd="0" presId="urn:microsoft.com/office/officeart/2005/8/layout/vList2"/>
    <dgm:cxn modelId="{179EED04-B49D-46CA-9404-132277ED2E27}" type="presOf" srcId="{A68B3D11-D178-44C3-A330-7100E03F6670}" destId="{2DDF853F-D3E2-4749-8010-B9E5604CCE09}" srcOrd="0" destOrd="0" presId="urn:microsoft.com/office/officeart/2005/8/layout/vList2"/>
    <dgm:cxn modelId="{3C97EC19-07E0-46B3-ABFC-5E3E23C17142}" srcId="{F0612D74-616F-4F75-9973-C3BFD420814F}" destId="{A68B3D11-D178-44C3-A330-7100E03F6670}" srcOrd="1" destOrd="0" parTransId="{3CA843EE-70AE-4031-9412-BAC5D70928B5}" sibTransId="{B5783A53-2D72-4452-A17F-85EDA37C092A}"/>
    <dgm:cxn modelId="{0EFFE503-A348-48FF-B170-E3E7331E349A}" srcId="{8CF2CBC4-16FE-468F-BDE7-839922679433}" destId="{F9541AB7-67FD-4F5E-BEE2-A6A7017C8F7B}" srcOrd="1" destOrd="0" parTransId="{12B91D80-1BF8-4094-9B8D-4951B24E97E4}" sibTransId="{D5C7321E-5DE0-4E2E-82E9-A1B6DC12B3FC}"/>
    <dgm:cxn modelId="{BE4134C4-FCFC-4748-A906-BAD699BB89E2}" type="presOf" srcId="{CE356827-22F3-4551-8137-9C70DED73878}" destId="{B1001044-D548-4223-A8DD-F2C8BC6B35C6}" srcOrd="0" destOrd="0" presId="urn:microsoft.com/office/officeart/2005/8/layout/vList2"/>
    <dgm:cxn modelId="{970C862D-81C5-4847-9821-DFA9D49DF2EA}" type="presOf" srcId="{FAD91796-01D9-4117-BDC0-D461ACF4ECF1}" destId="{32E48BBC-FC8F-41D0-B93D-55192C20DCE6}" srcOrd="0" destOrd="4" presId="urn:microsoft.com/office/officeart/2005/8/layout/vList2"/>
    <dgm:cxn modelId="{7CC79C1F-92BA-4D98-A709-4389240A3053}" type="presOf" srcId="{F0612D74-616F-4F75-9973-C3BFD420814F}" destId="{604D34B0-44D0-4A97-82F8-2AD55B0292F1}" srcOrd="0" destOrd="0" presId="urn:microsoft.com/office/officeart/2005/8/layout/vList2"/>
    <dgm:cxn modelId="{46C8B143-D3EC-443A-A766-D18D60ECE485}" type="presOf" srcId="{02E7060D-130C-4690-BBE1-C854D2951A8B}" destId="{09B68CC9-98F7-4638-BE78-AC7E616937AC}" srcOrd="0" destOrd="0" presId="urn:microsoft.com/office/officeart/2005/8/layout/vList2"/>
    <dgm:cxn modelId="{F18BA4ED-BF26-4187-AC3F-D84173136600}" type="presOf" srcId="{AEB2297A-8F39-46B1-8AA3-A7A6A4072A58}" destId="{32E48BBC-FC8F-41D0-B93D-55192C20DCE6}" srcOrd="0" destOrd="2" presId="urn:microsoft.com/office/officeart/2005/8/layout/vList2"/>
    <dgm:cxn modelId="{49F716D0-2177-4B6E-AC3F-2C6324A662C3}" type="presParOf" srcId="{604D34B0-44D0-4A97-82F8-2AD55B0292F1}" destId="{09B68CC9-98F7-4638-BE78-AC7E616937AC}" srcOrd="0" destOrd="0" presId="urn:microsoft.com/office/officeart/2005/8/layout/vList2"/>
    <dgm:cxn modelId="{B06E601E-9AD0-4878-9573-95F1C02A90DB}" type="presParOf" srcId="{604D34B0-44D0-4A97-82F8-2AD55B0292F1}" destId="{C111CE47-B8ED-4605-8422-15A987F9EFDB}" srcOrd="1" destOrd="0" presId="urn:microsoft.com/office/officeart/2005/8/layout/vList2"/>
    <dgm:cxn modelId="{BDD714FD-CB1C-45F2-B471-4A0F44B10B7E}" type="presParOf" srcId="{604D34B0-44D0-4A97-82F8-2AD55B0292F1}" destId="{2DDF853F-D3E2-4749-8010-B9E5604CCE09}" srcOrd="2" destOrd="0" presId="urn:microsoft.com/office/officeart/2005/8/layout/vList2"/>
    <dgm:cxn modelId="{6E07104B-7D01-4F06-96D6-861D87685B8B}" type="presParOf" srcId="{604D34B0-44D0-4A97-82F8-2AD55B0292F1}" destId="{32E48BBC-FC8F-41D0-B93D-55192C20DCE6}" srcOrd="3" destOrd="0" presId="urn:microsoft.com/office/officeart/2005/8/layout/vList2"/>
    <dgm:cxn modelId="{A544D381-8976-4AF3-B62C-E1CCBC864561}" type="presParOf" srcId="{604D34B0-44D0-4A97-82F8-2AD55B0292F1}" destId="{B1001044-D548-4223-A8DD-F2C8BC6B35C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D594A5-51E5-44A9-957C-33B46785C18D}" type="doc">
      <dgm:prSet loTypeId="urn:microsoft.com/office/officeart/2005/8/layout/chart3" loCatId="relationship" qsTypeId="urn:microsoft.com/office/officeart/2005/8/quickstyle/3d4" qsCatId="3D" csTypeId="urn:microsoft.com/office/officeart/2005/8/colors/accent5_5" csCatId="accent5" phldr="1"/>
      <dgm:spPr/>
      <dgm:t>
        <a:bodyPr/>
        <a:lstStyle/>
        <a:p>
          <a:endParaRPr lang="en-US"/>
        </a:p>
      </dgm:t>
    </dgm:pt>
    <dgm:pt modelId="{67F8D311-5CFD-416A-B707-FC381AEFA868}">
      <dgm:prSet custT="1"/>
      <dgm:spPr/>
      <dgm:t>
        <a:bodyPr/>
        <a:lstStyle/>
        <a:p>
          <a:r>
            <a:rPr lang="ru-RU" sz="1300" dirty="0" smtClean="0"/>
            <a:t>Политика зеленого </a:t>
          </a:r>
          <a:r>
            <a:rPr lang="ru-RU" sz="1300" dirty="0" err="1" smtClean="0"/>
            <a:t>финансирова-ния</a:t>
          </a:r>
          <a:endParaRPr lang="en-GB" sz="1300" dirty="0"/>
        </a:p>
        <a:p>
          <a:r>
            <a:rPr lang="en-GB" sz="1300" dirty="0"/>
            <a:t>(2017)</a:t>
          </a:r>
        </a:p>
      </dgm:t>
    </dgm:pt>
    <dgm:pt modelId="{6B67F1CD-7AA8-4FBA-B4A8-323D5F4F5169}" type="parTrans" cxnId="{FAD0E29F-8ADE-4B26-AA86-F176B59C39A7}">
      <dgm:prSet/>
      <dgm:spPr/>
      <dgm:t>
        <a:bodyPr/>
        <a:lstStyle/>
        <a:p>
          <a:endParaRPr lang="en-US" sz="1400"/>
        </a:p>
      </dgm:t>
    </dgm:pt>
    <dgm:pt modelId="{85E0194F-BF62-4EF3-93A0-4FA3FD71091E}" type="sibTrans" cxnId="{FAD0E29F-8ADE-4B26-AA86-F176B59C39A7}">
      <dgm:prSet/>
      <dgm:spPr/>
      <dgm:t>
        <a:bodyPr/>
        <a:lstStyle/>
        <a:p>
          <a:endParaRPr lang="en-US" sz="1400"/>
        </a:p>
      </dgm:t>
    </dgm:pt>
    <dgm:pt modelId="{32E2E773-310C-4B7B-88D6-626B35B7B4D7}">
      <dgm:prSet custT="1"/>
      <dgm:spPr/>
      <dgm:t>
        <a:bodyPr/>
        <a:lstStyle/>
        <a:p>
          <a:r>
            <a:rPr lang="ru-RU" sz="1300" dirty="0" smtClean="0"/>
            <a:t>Закон о возобновляемой энергетике</a:t>
          </a:r>
          <a:endParaRPr lang="en-GB" sz="1300" dirty="0"/>
        </a:p>
        <a:p>
          <a:r>
            <a:rPr lang="en-GB" sz="1300" dirty="0"/>
            <a:t>(2013</a:t>
          </a:r>
          <a:r>
            <a:rPr lang="en-GB" sz="1400" dirty="0"/>
            <a:t>)</a:t>
          </a:r>
        </a:p>
      </dgm:t>
    </dgm:pt>
    <dgm:pt modelId="{BA823611-F04B-4523-918C-A4866B35A089}" type="parTrans" cxnId="{536031E8-ACE7-4816-A129-08F328377BCE}">
      <dgm:prSet/>
      <dgm:spPr/>
      <dgm:t>
        <a:bodyPr/>
        <a:lstStyle/>
        <a:p>
          <a:endParaRPr lang="en-US" sz="1400"/>
        </a:p>
      </dgm:t>
    </dgm:pt>
    <dgm:pt modelId="{FFC36FD1-8DDF-4A9E-8A4E-30D777053B97}" type="sibTrans" cxnId="{536031E8-ACE7-4816-A129-08F328377BCE}">
      <dgm:prSet/>
      <dgm:spPr/>
      <dgm:t>
        <a:bodyPr/>
        <a:lstStyle/>
        <a:p>
          <a:endParaRPr lang="en-US" sz="1400"/>
        </a:p>
      </dgm:t>
    </dgm:pt>
    <dgm:pt modelId="{9B7B3B66-71FC-478F-A7C3-BF517BB88CDA}">
      <dgm:prSet custT="1"/>
      <dgm:spPr/>
      <dgm:t>
        <a:bodyPr/>
        <a:lstStyle/>
        <a:p>
          <a:r>
            <a:rPr lang="ru-RU" sz="1300" dirty="0" smtClean="0"/>
            <a:t>Закон об </a:t>
          </a:r>
          <a:r>
            <a:rPr lang="ru-RU" sz="1300" dirty="0" err="1" smtClean="0"/>
            <a:t>энергоэффек-тивности</a:t>
          </a:r>
          <a:endParaRPr lang="en-GB" sz="1300" dirty="0"/>
        </a:p>
      </dgm:t>
    </dgm:pt>
    <dgm:pt modelId="{8EBC7EBC-899F-4D60-A250-83D2DA6C77FF}" type="parTrans" cxnId="{79BD3D48-7448-4540-9ADF-AA7D40C1DB31}">
      <dgm:prSet/>
      <dgm:spPr/>
      <dgm:t>
        <a:bodyPr/>
        <a:lstStyle/>
        <a:p>
          <a:endParaRPr lang="en-US" sz="1400"/>
        </a:p>
      </dgm:t>
    </dgm:pt>
    <dgm:pt modelId="{E381257F-F79E-4453-8AAE-A2EC96546694}" type="sibTrans" cxnId="{79BD3D48-7448-4540-9ADF-AA7D40C1DB31}">
      <dgm:prSet/>
      <dgm:spPr/>
      <dgm:t>
        <a:bodyPr/>
        <a:lstStyle/>
        <a:p>
          <a:endParaRPr lang="en-US" sz="1400"/>
        </a:p>
      </dgm:t>
    </dgm:pt>
    <dgm:pt modelId="{8227FE0A-4623-43EF-AB6D-190DFE423A30}">
      <dgm:prSet custT="1"/>
      <dgm:spPr/>
      <dgm:t>
        <a:bodyPr/>
        <a:lstStyle/>
        <a:p>
          <a:r>
            <a:rPr lang="ru-RU" sz="1300" dirty="0" smtClean="0"/>
            <a:t>Система торговли квотами на выбросы (СТВ</a:t>
          </a:r>
          <a:r>
            <a:rPr lang="en-US" sz="1300" dirty="0" smtClean="0"/>
            <a:t>)</a:t>
          </a:r>
          <a:endParaRPr lang="en-GB" sz="1300" dirty="0"/>
        </a:p>
        <a:p>
          <a:r>
            <a:rPr lang="en-GB" sz="1300" dirty="0"/>
            <a:t>(2013)</a:t>
          </a:r>
        </a:p>
      </dgm:t>
    </dgm:pt>
    <dgm:pt modelId="{392F2BBE-12DD-49E6-816B-918A3DD88040}" type="parTrans" cxnId="{E32DB2A4-E714-4848-A133-3F0E7F730389}">
      <dgm:prSet/>
      <dgm:spPr/>
      <dgm:t>
        <a:bodyPr/>
        <a:lstStyle/>
        <a:p>
          <a:endParaRPr lang="en-US" sz="1400"/>
        </a:p>
      </dgm:t>
    </dgm:pt>
    <dgm:pt modelId="{0F02CDE7-D870-4C19-9F99-5F443FC48EAE}" type="sibTrans" cxnId="{E32DB2A4-E714-4848-A133-3F0E7F730389}">
      <dgm:prSet/>
      <dgm:spPr/>
      <dgm:t>
        <a:bodyPr/>
        <a:lstStyle/>
        <a:p>
          <a:endParaRPr lang="en-US" sz="1400"/>
        </a:p>
      </dgm:t>
    </dgm:pt>
    <dgm:pt modelId="{16F083DD-8EC0-4C93-8493-46747F15640C}">
      <dgm:prSet custT="1"/>
      <dgm:spPr/>
      <dgm:t>
        <a:bodyPr/>
        <a:lstStyle/>
        <a:p>
          <a:r>
            <a:rPr lang="ru-RU" sz="1300" dirty="0" smtClean="0"/>
            <a:t>Политика адаптации</a:t>
          </a:r>
          <a:endParaRPr lang="en-GB" sz="1300" dirty="0"/>
        </a:p>
      </dgm:t>
    </dgm:pt>
    <dgm:pt modelId="{542D60B3-5E7D-4BBF-B50B-CCF800453BC0}" type="parTrans" cxnId="{46E93B68-1354-44AD-8D1A-FA94674793A9}">
      <dgm:prSet/>
      <dgm:spPr/>
      <dgm:t>
        <a:bodyPr/>
        <a:lstStyle/>
        <a:p>
          <a:endParaRPr lang="en-US" sz="1400"/>
        </a:p>
      </dgm:t>
    </dgm:pt>
    <dgm:pt modelId="{100573AC-A19E-477D-8A87-D014261AB5AE}" type="sibTrans" cxnId="{46E93B68-1354-44AD-8D1A-FA94674793A9}">
      <dgm:prSet/>
      <dgm:spPr/>
      <dgm:t>
        <a:bodyPr/>
        <a:lstStyle/>
        <a:p>
          <a:endParaRPr lang="en-US" sz="1400"/>
        </a:p>
      </dgm:t>
    </dgm:pt>
    <dgm:pt modelId="{9B355B31-174C-4D2B-880B-05E81E821617}" type="pres">
      <dgm:prSet presAssocID="{3DD594A5-51E5-44A9-957C-33B46785C18D}" presName="compositeShape" presStyleCnt="0">
        <dgm:presLayoutVars>
          <dgm:chMax val="7"/>
          <dgm:dir/>
          <dgm:resizeHandles val="exact"/>
        </dgm:presLayoutVars>
      </dgm:prSet>
      <dgm:spPr/>
      <dgm:t>
        <a:bodyPr/>
        <a:lstStyle/>
        <a:p>
          <a:endParaRPr lang="en-GB"/>
        </a:p>
      </dgm:t>
    </dgm:pt>
    <dgm:pt modelId="{B3BCCC75-95C4-4C4B-9097-05C3D1497995}" type="pres">
      <dgm:prSet presAssocID="{3DD594A5-51E5-44A9-957C-33B46785C18D}" presName="wedge1" presStyleLbl="node1" presStyleIdx="0" presStyleCnt="5"/>
      <dgm:spPr/>
      <dgm:t>
        <a:bodyPr/>
        <a:lstStyle/>
        <a:p>
          <a:endParaRPr lang="en-GB"/>
        </a:p>
      </dgm:t>
    </dgm:pt>
    <dgm:pt modelId="{61126A28-BFA3-4523-AB56-2A3DF4867B63}" type="pres">
      <dgm:prSet presAssocID="{3DD594A5-51E5-44A9-957C-33B46785C18D}" presName="wedge1Tx" presStyleLbl="node1" presStyleIdx="0" presStyleCnt="5">
        <dgm:presLayoutVars>
          <dgm:chMax val="0"/>
          <dgm:chPref val="0"/>
          <dgm:bulletEnabled val="1"/>
        </dgm:presLayoutVars>
      </dgm:prSet>
      <dgm:spPr/>
      <dgm:t>
        <a:bodyPr/>
        <a:lstStyle/>
        <a:p>
          <a:endParaRPr lang="en-GB"/>
        </a:p>
      </dgm:t>
    </dgm:pt>
    <dgm:pt modelId="{2D3DAD50-AD41-4873-9B14-A88DB05AE56B}" type="pres">
      <dgm:prSet presAssocID="{3DD594A5-51E5-44A9-957C-33B46785C18D}" presName="wedge2" presStyleLbl="node1" presStyleIdx="1" presStyleCnt="5" custLinFactNeighborX="6827" custLinFactNeighborY="251"/>
      <dgm:spPr/>
      <dgm:t>
        <a:bodyPr/>
        <a:lstStyle/>
        <a:p>
          <a:endParaRPr lang="en-GB"/>
        </a:p>
      </dgm:t>
    </dgm:pt>
    <dgm:pt modelId="{94EB3BA2-DCE9-40AF-9E6A-CC72AE9FC9F3}" type="pres">
      <dgm:prSet presAssocID="{3DD594A5-51E5-44A9-957C-33B46785C18D}" presName="wedge2Tx" presStyleLbl="node1" presStyleIdx="1" presStyleCnt="5">
        <dgm:presLayoutVars>
          <dgm:chMax val="0"/>
          <dgm:chPref val="0"/>
          <dgm:bulletEnabled val="1"/>
        </dgm:presLayoutVars>
      </dgm:prSet>
      <dgm:spPr/>
      <dgm:t>
        <a:bodyPr/>
        <a:lstStyle/>
        <a:p>
          <a:endParaRPr lang="en-GB"/>
        </a:p>
      </dgm:t>
    </dgm:pt>
    <dgm:pt modelId="{7B7F5458-4FBE-4011-BF84-F3574D6F29A7}" type="pres">
      <dgm:prSet presAssocID="{3DD594A5-51E5-44A9-957C-33B46785C18D}" presName="wedge3" presStyleLbl="node1" presStyleIdx="2" presStyleCnt="5" custScaleX="104458" custScaleY="114226" custLinFactNeighborX="4316" custLinFactNeighborY="-5058"/>
      <dgm:spPr/>
      <dgm:t>
        <a:bodyPr/>
        <a:lstStyle/>
        <a:p>
          <a:endParaRPr lang="en-GB"/>
        </a:p>
      </dgm:t>
    </dgm:pt>
    <dgm:pt modelId="{4A0D4646-EAAC-4D08-84E8-0EE16D34B127}" type="pres">
      <dgm:prSet presAssocID="{3DD594A5-51E5-44A9-957C-33B46785C18D}" presName="wedge3Tx" presStyleLbl="node1" presStyleIdx="2" presStyleCnt="5">
        <dgm:presLayoutVars>
          <dgm:chMax val="0"/>
          <dgm:chPref val="0"/>
          <dgm:bulletEnabled val="1"/>
        </dgm:presLayoutVars>
      </dgm:prSet>
      <dgm:spPr/>
      <dgm:t>
        <a:bodyPr/>
        <a:lstStyle/>
        <a:p>
          <a:endParaRPr lang="en-GB"/>
        </a:p>
      </dgm:t>
    </dgm:pt>
    <dgm:pt modelId="{7B57D745-571A-4B1D-AD81-D41582E77878}" type="pres">
      <dgm:prSet presAssocID="{3DD594A5-51E5-44A9-957C-33B46785C18D}" presName="wedge4" presStyleLbl="node1" presStyleIdx="3" presStyleCnt="5" custScaleX="102904" custScaleY="88569"/>
      <dgm:spPr/>
      <dgm:t>
        <a:bodyPr/>
        <a:lstStyle/>
        <a:p>
          <a:endParaRPr lang="en-GB"/>
        </a:p>
      </dgm:t>
    </dgm:pt>
    <dgm:pt modelId="{5028395A-EA89-451B-AC2E-7AA510095BEE}" type="pres">
      <dgm:prSet presAssocID="{3DD594A5-51E5-44A9-957C-33B46785C18D}" presName="wedge4Tx" presStyleLbl="node1" presStyleIdx="3" presStyleCnt="5">
        <dgm:presLayoutVars>
          <dgm:chMax val="0"/>
          <dgm:chPref val="0"/>
          <dgm:bulletEnabled val="1"/>
        </dgm:presLayoutVars>
      </dgm:prSet>
      <dgm:spPr/>
      <dgm:t>
        <a:bodyPr/>
        <a:lstStyle/>
        <a:p>
          <a:endParaRPr lang="en-GB"/>
        </a:p>
      </dgm:t>
    </dgm:pt>
    <dgm:pt modelId="{D7D77D17-785A-4098-A551-E6768EB0758B}" type="pres">
      <dgm:prSet presAssocID="{3DD594A5-51E5-44A9-957C-33B46785C18D}" presName="wedge5" presStyleLbl="node1" presStyleIdx="4" presStyleCnt="5" custScaleX="101650" custScaleY="111663"/>
      <dgm:spPr/>
      <dgm:t>
        <a:bodyPr/>
        <a:lstStyle/>
        <a:p>
          <a:endParaRPr lang="en-GB"/>
        </a:p>
      </dgm:t>
    </dgm:pt>
    <dgm:pt modelId="{237C30CD-32FA-4E78-8157-E1A639D9D3E9}" type="pres">
      <dgm:prSet presAssocID="{3DD594A5-51E5-44A9-957C-33B46785C18D}" presName="wedge5Tx" presStyleLbl="node1" presStyleIdx="4" presStyleCnt="5">
        <dgm:presLayoutVars>
          <dgm:chMax val="0"/>
          <dgm:chPref val="0"/>
          <dgm:bulletEnabled val="1"/>
        </dgm:presLayoutVars>
      </dgm:prSet>
      <dgm:spPr/>
      <dgm:t>
        <a:bodyPr/>
        <a:lstStyle/>
        <a:p>
          <a:endParaRPr lang="en-GB"/>
        </a:p>
      </dgm:t>
    </dgm:pt>
  </dgm:ptLst>
  <dgm:cxnLst>
    <dgm:cxn modelId="{848CFB10-6B44-4ACA-B70C-5C6B852BCE64}" type="presOf" srcId="{3DD594A5-51E5-44A9-957C-33B46785C18D}" destId="{9B355B31-174C-4D2B-880B-05E81E821617}" srcOrd="0" destOrd="0" presId="urn:microsoft.com/office/officeart/2005/8/layout/chart3"/>
    <dgm:cxn modelId="{536031E8-ACE7-4816-A129-08F328377BCE}" srcId="{3DD594A5-51E5-44A9-957C-33B46785C18D}" destId="{32E2E773-310C-4B7B-88D6-626B35B7B4D7}" srcOrd="3" destOrd="0" parTransId="{BA823611-F04B-4523-918C-A4866B35A089}" sibTransId="{FFC36FD1-8DDF-4A9E-8A4E-30D777053B97}"/>
    <dgm:cxn modelId="{5702D9C2-7DAE-4072-B7BF-BC7309767BE5}" type="presOf" srcId="{9B7B3B66-71FC-478F-A7C3-BF517BB88CDA}" destId="{D7D77D17-785A-4098-A551-E6768EB0758B}" srcOrd="0" destOrd="0" presId="urn:microsoft.com/office/officeart/2005/8/layout/chart3"/>
    <dgm:cxn modelId="{46E93B68-1354-44AD-8D1A-FA94674793A9}" srcId="{3DD594A5-51E5-44A9-957C-33B46785C18D}" destId="{16F083DD-8EC0-4C93-8493-46747F15640C}" srcOrd="1" destOrd="0" parTransId="{542D60B3-5E7D-4BBF-B50B-CCF800453BC0}" sibTransId="{100573AC-A19E-477D-8A87-D014261AB5AE}"/>
    <dgm:cxn modelId="{E8988BC2-6805-4762-B590-46A8015D10AF}" type="presOf" srcId="{9B7B3B66-71FC-478F-A7C3-BF517BB88CDA}" destId="{237C30CD-32FA-4E78-8157-E1A639D9D3E9}" srcOrd="1" destOrd="0" presId="urn:microsoft.com/office/officeart/2005/8/layout/chart3"/>
    <dgm:cxn modelId="{32A832C7-D27F-4E72-8D50-C985013D66BC}" type="presOf" srcId="{32E2E773-310C-4B7B-88D6-626B35B7B4D7}" destId="{5028395A-EA89-451B-AC2E-7AA510095BEE}" srcOrd="1" destOrd="0" presId="urn:microsoft.com/office/officeart/2005/8/layout/chart3"/>
    <dgm:cxn modelId="{E32DB2A4-E714-4848-A133-3F0E7F730389}" srcId="{3DD594A5-51E5-44A9-957C-33B46785C18D}" destId="{8227FE0A-4623-43EF-AB6D-190DFE423A30}" srcOrd="2" destOrd="0" parTransId="{392F2BBE-12DD-49E6-816B-918A3DD88040}" sibTransId="{0F02CDE7-D870-4C19-9F99-5F443FC48EAE}"/>
    <dgm:cxn modelId="{5D2CFA2D-01C0-467C-B32C-BA298F5DC430}" type="presOf" srcId="{8227FE0A-4623-43EF-AB6D-190DFE423A30}" destId="{4A0D4646-EAAC-4D08-84E8-0EE16D34B127}" srcOrd="1" destOrd="0" presId="urn:microsoft.com/office/officeart/2005/8/layout/chart3"/>
    <dgm:cxn modelId="{79BD3D48-7448-4540-9ADF-AA7D40C1DB31}" srcId="{3DD594A5-51E5-44A9-957C-33B46785C18D}" destId="{9B7B3B66-71FC-478F-A7C3-BF517BB88CDA}" srcOrd="4" destOrd="0" parTransId="{8EBC7EBC-899F-4D60-A250-83D2DA6C77FF}" sibTransId="{E381257F-F79E-4453-8AAE-A2EC96546694}"/>
    <dgm:cxn modelId="{7F523A33-8360-468F-9CE8-FEEF49360D3D}" type="presOf" srcId="{67F8D311-5CFD-416A-B707-FC381AEFA868}" destId="{B3BCCC75-95C4-4C4B-9097-05C3D1497995}" srcOrd="0" destOrd="0" presId="urn:microsoft.com/office/officeart/2005/8/layout/chart3"/>
    <dgm:cxn modelId="{7431D89B-E3A1-46E6-A8A9-D1D05F708B94}" type="presOf" srcId="{32E2E773-310C-4B7B-88D6-626B35B7B4D7}" destId="{7B57D745-571A-4B1D-AD81-D41582E77878}" srcOrd="0" destOrd="0" presId="urn:microsoft.com/office/officeart/2005/8/layout/chart3"/>
    <dgm:cxn modelId="{5DDFB1D6-E70E-4A66-B67A-C22EA27856CC}" type="presOf" srcId="{8227FE0A-4623-43EF-AB6D-190DFE423A30}" destId="{7B7F5458-4FBE-4011-BF84-F3574D6F29A7}" srcOrd="0" destOrd="0" presId="urn:microsoft.com/office/officeart/2005/8/layout/chart3"/>
    <dgm:cxn modelId="{BC2B07DD-A0D4-46CA-9A8E-4737E79796FB}" type="presOf" srcId="{16F083DD-8EC0-4C93-8493-46747F15640C}" destId="{94EB3BA2-DCE9-40AF-9E6A-CC72AE9FC9F3}" srcOrd="1" destOrd="0" presId="urn:microsoft.com/office/officeart/2005/8/layout/chart3"/>
    <dgm:cxn modelId="{7ED76F09-B9D6-468E-B247-6D382F3BC5E7}" type="presOf" srcId="{16F083DD-8EC0-4C93-8493-46747F15640C}" destId="{2D3DAD50-AD41-4873-9B14-A88DB05AE56B}" srcOrd="0" destOrd="0" presId="urn:microsoft.com/office/officeart/2005/8/layout/chart3"/>
    <dgm:cxn modelId="{FAD0E29F-8ADE-4B26-AA86-F176B59C39A7}" srcId="{3DD594A5-51E5-44A9-957C-33B46785C18D}" destId="{67F8D311-5CFD-416A-B707-FC381AEFA868}" srcOrd="0" destOrd="0" parTransId="{6B67F1CD-7AA8-4FBA-B4A8-323D5F4F5169}" sibTransId="{85E0194F-BF62-4EF3-93A0-4FA3FD71091E}"/>
    <dgm:cxn modelId="{FDECA53C-CEE1-41FC-97E5-508A95E57F20}" type="presOf" srcId="{67F8D311-5CFD-416A-B707-FC381AEFA868}" destId="{61126A28-BFA3-4523-AB56-2A3DF4867B63}" srcOrd="1" destOrd="0" presId="urn:microsoft.com/office/officeart/2005/8/layout/chart3"/>
    <dgm:cxn modelId="{02469198-A4C3-4020-824A-C2184CDCD87C}" type="presParOf" srcId="{9B355B31-174C-4D2B-880B-05E81E821617}" destId="{B3BCCC75-95C4-4C4B-9097-05C3D1497995}" srcOrd="0" destOrd="0" presId="urn:microsoft.com/office/officeart/2005/8/layout/chart3"/>
    <dgm:cxn modelId="{1DCFABAC-7F73-4375-B5B9-D99BAD75900C}" type="presParOf" srcId="{9B355B31-174C-4D2B-880B-05E81E821617}" destId="{61126A28-BFA3-4523-AB56-2A3DF4867B63}" srcOrd="1" destOrd="0" presId="urn:microsoft.com/office/officeart/2005/8/layout/chart3"/>
    <dgm:cxn modelId="{059975AE-4238-4C4E-B52D-6FDEADDA261B}" type="presParOf" srcId="{9B355B31-174C-4D2B-880B-05E81E821617}" destId="{2D3DAD50-AD41-4873-9B14-A88DB05AE56B}" srcOrd="2" destOrd="0" presId="urn:microsoft.com/office/officeart/2005/8/layout/chart3"/>
    <dgm:cxn modelId="{AAF6A6A6-18E5-4181-AFB4-B36E36B771D6}" type="presParOf" srcId="{9B355B31-174C-4D2B-880B-05E81E821617}" destId="{94EB3BA2-DCE9-40AF-9E6A-CC72AE9FC9F3}" srcOrd="3" destOrd="0" presId="urn:microsoft.com/office/officeart/2005/8/layout/chart3"/>
    <dgm:cxn modelId="{18565CD9-4C3F-4F23-B6ED-4FEC1190CA74}" type="presParOf" srcId="{9B355B31-174C-4D2B-880B-05E81E821617}" destId="{7B7F5458-4FBE-4011-BF84-F3574D6F29A7}" srcOrd="4" destOrd="0" presId="urn:microsoft.com/office/officeart/2005/8/layout/chart3"/>
    <dgm:cxn modelId="{A24832AC-BF4F-4EC4-8E60-0D49B81DAF12}" type="presParOf" srcId="{9B355B31-174C-4D2B-880B-05E81E821617}" destId="{4A0D4646-EAAC-4D08-84E8-0EE16D34B127}" srcOrd="5" destOrd="0" presId="urn:microsoft.com/office/officeart/2005/8/layout/chart3"/>
    <dgm:cxn modelId="{1EA4BDE8-E265-4208-B999-19FC5A907EF4}" type="presParOf" srcId="{9B355B31-174C-4D2B-880B-05E81E821617}" destId="{7B57D745-571A-4B1D-AD81-D41582E77878}" srcOrd="6" destOrd="0" presId="urn:microsoft.com/office/officeart/2005/8/layout/chart3"/>
    <dgm:cxn modelId="{6AF3BF2A-F553-4BF8-9B8B-1B8516484F2E}" type="presParOf" srcId="{9B355B31-174C-4D2B-880B-05E81E821617}" destId="{5028395A-EA89-451B-AC2E-7AA510095BEE}" srcOrd="7" destOrd="0" presId="urn:microsoft.com/office/officeart/2005/8/layout/chart3"/>
    <dgm:cxn modelId="{5C394CA2-6934-4AA3-84B1-6924276C0341}" type="presParOf" srcId="{9B355B31-174C-4D2B-880B-05E81E821617}" destId="{D7D77D17-785A-4098-A551-E6768EB0758B}" srcOrd="8" destOrd="0" presId="urn:microsoft.com/office/officeart/2005/8/layout/chart3"/>
    <dgm:cxn modelId="{D8631E4B-AF9A-4A05-AB23-EF34DC030D9D}" type="presParOf" srcId="{9B355B31-174C-4D2B-880B-05E81E821617}" destId="{237C30CD-32FA-4E78-8157-E1A639D9D3E9}"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044723-DBBD-4FCA-9006-F8E2FE6AA3D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B13F9F2-97D6-435A-83B1-F12ACC5A4F85}">
      <dgm:prSet/>
      <dgm:spPr/>
      <dgm:t>
        <a:bodyPr/>
        <a:lstStyle/>
        <a:p>
          <a:r>
            <a:rPr lang="ru-RU" dirty="0" smtClean="0"/>
            <a:t>Казахстан занимает лидирующее место </a:t>
          </a:r>
          <a:r>
            <a:rPr lang="en-GB" dirty="0" smtClean="0"/>
            <a:t> </a:t>
          </a:r>
          <a:r>
            <a:rPr lang="ru-RU" dirty="0" smtClean="0"/>
            <a:t>в Азии в вопросах введения в действие инструментов реализации </a:t>
          </a:r>
          <a:r>
            <a:rPr lang="en-GB" dirty="0" smtClean="0"/>
            <a:t>(</a:t>
          </a:r>
          <a:r>
            <a:rPr lang="ru-RU" dirty="0" smtClean="0"/>
            <a:t>типа </a:t>
          </a:r>
          <a:r>
            <a:rPr lang="en-GB" dirty="0" smtClean="0"/>
            <a:t> </a:t>
          </a:r>
          <a:r>
            <a:rPr lang="ru-RU" dirty="0" smtClean="0"/>
            <a:t>СТВ</a:t>
          </a:r>
          <a:r>
            <a:rPr lang="en-GB" dirty="0" smtClean="0"/>
            <a:t>) </a:t>
          </a:r>
          <a:r>
            <a:rPr lang="ru-RU" dirty="0" smtClean="0"/>
            <a:t>для обеспечения перехода к зеленой экономике и достижения целей по КО</a:t>
          </a:r>
          <a:r>
            <a:rPr lang="en-GB" dirty="0" smtClean="0"/>
            <a:t>. </a:t>
          </a:r>
          <a:endParaRPr lang="en-GB" dirty="0"/>
        </a:p>
      </dgm:t>
    </dgm:pt>
    <dgm:pt modelId="{675619C7-6E26-4B82-BC20-5BB45E3865D2}" type="parTrans" cxnId="{B0697291-5765-4368-942A-4AB3F43B7104}">
      <dgm:prSet/>
      <dgm:spPr/>
      <dgm:t>
        <a:bodyPr/>
        <a:lstStyle/>
        <a:p>
          <a:endParaRPr lang="en-US"/>
        </a:p>
      </dgm:t>
    </dgm:pt>
    <dgm:pt modelId="{9F377AD7-CA59-4DFD-8C5C-315F86C5A005}" type="sibTrans" cxnId="{B0697291-5765-4368-942A-4AB3F43B7104}">
      <dgm:prSet/>
      <dgm:spPr/>
      <dgm:t>
        <a:bodyPr/>
        <a:lstStyle/>
        <a:p>
          <a:endParaRPr lang="en-US"/>
        </a:p>
      </dgm:t>
    </dgm:pt>
    <dgm:pt modelId="{8E790DCF-9537-4C49-8D0A-902E411078D9}">
      <dgm:prSet/>
      <dgm:spPr/>
      <dgm:t>
        <a:bodyPr/>
        <a:lstStyle/>
        <a:p>
          <a:r>
            <a:rPr lang="ru-RU" dirty="0" smtClean="0"/>
            <a:t>Дальнейшая доработка законодательства по зеленой экономике  путем </a:t>
          </a:r>
          <a:r>
            <a:rPr lang="ru-RU" b="1" dirty="0" smtClean="0"/>
            <a:t>принятия необходимых соответствующих подзаконных актов</a:t>
          </a:r>
          <a:r>
            <a:rPr lang="en-GB" b="1" dirty="0" smtClean="0"/>
            <a:t> </a:t>
          </a:r>
          <a:r>
            <a:rPr lang="ru-RU" dirty="0" smtClean="0"/>
            <a:t>и расширения концепции</a:t>
          </a:r>
          <a:r>
            <a:rPr lang="en-GB" dirty="0" smtClean="0"/>
            <a:t> </a:t>
          </a:r>
          <a:r>
            <a:rPr lang="ru-RU" dirty="0" smtClean="0"/>
            <a:t>Зеленой экономики (ЗЭ) с включением Зеленого финансирования и Адаптации</a:t>
          </a:r>
          <a:endParaRPr lang="en-GB" dirty="0"/>
        </a:p>
      </dgm:t>
    </dgm:pt>
    <dgm:pt modelId="{C4EDDADC-2A62-4D8A-8D57-8914D90A0927}" type="parTrans" cxnId="{3E55D4B9-484D-4C61-B61C-D513118D7216}">
      <dgm:prSet/>
      <dgm:spPr/>
      <dgm:t>
        <a:bodyPr/>
        <a:lstStyle/>
        <a:p>
          <a:endParaRPr lang="en-US"/>
        </a:p>
      </dgm:t>
    </dgm:pt>
    <dgm:pt modelId="{A34F0DAF-197E-4AB7-928D-285ED3811492}" type="sibTrans" cxnId="{3E55D4B9-484D-4C61-B61C-D513118D7216}">
      <dgm:prSet/>
      <dgm:spPr/>
      <dgm:t>
        <a:bodyPr/>
        <a:lstStyle/>
        <a:p>
          <a:endParaRPr lang="en-US"/>
        </a:p>
      </dgm:t>
    </dgm:pt>
    <dgm:pt modelId="{DF584FC3-E2A3-4C03-A45F-110776824137}">
      <dgm:prSet/>
      <dgm:spPr/>
      <dgm:t>
        <a:bodyPr/>
        <a:lstStyle/>
        <a:p>
          <a:r>
            <a:rPr lang="ru-RU" dirty="0" smtClean="0"/>
            <a:t>Проследите за тем, чтобы законодательная база по СТВ</a:t>
          </a:r>
          <a:r>
            <a:rPr lang="en-GB" dirty="0" smtClean="0"/>
            <a:t>, </a:t>
          </a:r>
          <a:r>
            <a:rPr lang="ru-RU" dirty="0" smtClean="0"/>
            <a:t>возобновляемой энергетике (ВЭ)</a:t>
          </a:r>
          <a:r>
            <a:rPr lang="en-GB" dirty="0" smtClean="0"/>
            <a:t> </a:t>
          </a:r>
          <a:r>
            <a:rPr lang="ru-RU" dirty="0" smtClean="0"/>
            <a:t>и энергоэффективности</a:t>
          </a:r>
          <a:r>
            <a:rPr lang="en-GB" dirty="0" smtClean="0"/>
            <a:t> </a:t>
          </a:r>
          <a:r>
            <a:rPr lang="ru-RU" dirty="0" smtClean="0"/>
            <a:t>(ЭЭ)</a:t>
          </a:r>
          <a:r>
            <a:rPr lang="en-GB" dirty="0" smtClean="0"/>
            <a:t> </a:t>
          </a:r>
          <a:r>
            <a:rPr lang="ru-RU" dirty="0" smtClean="0"/>
            <a:t>оставалась в силе, и обеспечьте ее дальнейшее совершенствование на основе фактической деятельности</a:t>
          </a:r>
          <a:r>
            <a:rPr lang="en-GB" dirty="0" smtClean="0"/>
            <a:t>. </a:t>
          </a:r>
          <a:endParaRPr lang="en-GB" dirty="0"/>
        </a:p>
      </dgm:t>
    </dgm:pt>
    <dgm:pt modelId="{8A411B35-5EDC-4F42-87C2-EFDF03F59DAA}" type="parTrans" cxnId="{E55447A1-1077-424D-8450-613BEC3126D9}">
      <dgm:prSet/>
      <dgm:spPr/>
      <dgm:t>
        <a:bodyPr/>
        <a:lstStyle/>
        <a:p>
          <a:endParaRPr lang="en-US"/>
        </a:p>
      </dgm:t>
    </dgm:pt>
    <dgm:pt modelId="{A0E397BA-6115-49E2-80DB-945CE35F7192}" type="sibTrans" cxnId="{E55447A1-1077-424D-8450-613BEC3126D9}">
      <dgm:prSet/>
      <dgm:spPr/>
      <dgm:t>
        <a:bodyPr/>
        <a:lstStyle/>
        <a:p>
          <a:endParaRPr lang="en-US"/>
        </a:p>
      </dgm:t>
    </dgm:pt>
    <dgm:pt modelId="{C2F93757-CA1C-4B9C-B022-DBBB1D93743A}">
      <dgm:prSet/>
      <dgm:spPr/>
      <dgm:t>
        <a:bodyPr/>
        <a:lstStyle/>
        <a:p>
          <a:r>
            <a:rPr lang="ru-RU" dirty="0" smtClean="0"/>
            <a:t>Обеспечение выделения достаточных ресурсов для инвестиций в укомплектование штатов, которые будут заниматься дальнейшим планированием и совершенствованием подзаконных актов</a:t>
          </a:r>
          <a:r>
            <a:rPr lang="en-GB" dirty="0" smtClean="0"/>
            <a:t>.</a:t>
          </a:r>
          <a:endParaRPr lang="en-GB" dirty="0"/>
        </a:p>
      </dgm:t>
    </dgm:pt>
    <dgm:pt modelId="{D5F3DA92-30E1-4CDC-B976-1DF821A6BE22}" type="parTrans" cxnId="{84DD5260-AE46-4B11-A0F8-7DFAD3FD2656}">
      <dgm:prSet/>
      <dgm:spPr/>
      <dgm:t>
        <a:bodyPr/>
        <a:lstStyle/>
        <a:p>
          <a:endParaRPr lang="en-US"/>
        </a:p>
      </dgm:t>
    </dgm:pt>
    <dgm:pt modelId="{9C802A1C-7553-496F-B308-FB319DBA67FA}" type="sibTrans" cxnId="{84DD5260-AE46-4B11-A0F8-7DFAD3FD2656}">
      <dgm:prSet/>
      <dgm:spPr/>
      <dgm:t>
        <a:bodyPr/>
        <a:lstStyle/>
        <a:p>
          <a:endParaRPr lang="en-US"/>
        </a:p>
      </dgm:t>
    </dgm:pt>
    <dgm:pt modelId="{4FB2E611-B8EA-46AD-9DF3-1B2C9AECA794}">
      <dgm:prSet/>
      <dgm:spPr/>
      <dgm:t>
        <a:bodyPr/>
        <a:lstStyle/>
        <a:p>
          <a:r>
            <a:rPr lang="ru-RU" dirty="0" smtClean="0"/>
            <a:t>Представление результатов на предстоящей выставке «Энергия будущего» ЭКСПО-2017 и последующих конференциях по климату в рамках Парижского Соглашения</a:t>
          </a:r>
          <a:r>
            <a:rPr lang="en-GB" dirty="0" smtClean="0"/>
            <a:t>. </a:t>
          </a:r>
          <a:endParaRPr lang="en-GB" dirty="0"/>
        </a:p>
      </dgm:t>
    </dgm:pt>
    <dgm:pt modelId="{8B6DEC82-B055-40A2-A8A5-510791C4FAC5}" type="parTrans" cxnId="{FC792876-DAB5-40A3-96BF-C5A3E0274EA8}">
      <dgm:prSet/>
      <dgm:spPr/>
      <dgm:t>
        <a:bodyPr/>
        <a:lstStyle/>
        <a:p>
          <a:endParaRPr lang="en-US"/>
        </a:p>
      </dgm:t>
    </dgm:pt>
    <dgm:pt modelId="{090A8A91-B2DE-4ADD-8F54-1C78AD647D99}" type="sibTrans" cxnId="{FC792876-DAB5-40A3-96BF-C5A3E0274EA8}">
      <dgm:prSet/>
      <dgm:spPr/>
      <dgm:t>
        <a:bodyPr/>
        <a:lstStyle/>
        <a:p>
          <a:endParaRPr lang="en-US"/>
        </a:p>
      </dgm:t>
    </dgm:pt>
    <dgm:pt modelId="{708BABAD-EFC7-4F7B-836B-9FCDD956D861}" type="pres">
      <dgm:prSet presAssocID="{1E044723-DBBD-4FCA-9006-F8E2FE6AA3D1}" presName="linear" presStyleCnt="0">
        <dgm:presLayoutVars>
          <dgm:animLvl val="lvl"/>
          <dgm:resizeHandles val="exact"/>
        </dgm:presLayoutVars>
      </dgm:prSet>
      <dgm:spPr/>
      <dgm:t>
        <a:bodyPr/>
        <a:lstStyle/>
        <a:p>
          <a:endParaRPr lang="en-GB"/>
        </a:p>
      </dgm:t>
    </dgm:pt>
    <dgm:pt modelId="{CA37BA2B-792D-4B5B-ABFD-CFAFB36C509A}" type="pres">
      <dgm:prSet presAssocID="{6B13F9F2-97D6-435A-83B1-F12ACC5A4F85}" presName="parentText" presStyleLbl="node1" presStyleIdx="0" presStyleCnt="5">
        <dgm:presLayoutVars>
          <dgm:chMax val="0"/>
          <dgm:bulletEnabled val="1"/>
        </dgm:presLayoutVars>
      </dgm:prSet>
      <dgm:spPr/>
      <dgm:t>
        <a:bodyPr/>
        <a:lstStyle/>
        <a:p>
          <a:endParaRPr lang="en-GB"/>
        </a:p>
      </dgm:t>
    </dgm:pt>
    <dgm:pt modelId="{DB7C4804-8E17-44DC-BC9C-DAF14C8E6C66}" type="pres">
      <dgm:prSet presAssocID="{9F377AD7-CA59-4DFD-8C5C-315F86C5A005}" presName="spacer" presStyleCnt="0"/>
      <dgm:spPr/>
    </dgm:pt>
    <dgm:pt modelId="{BF79B282-3FCB-4D4E-B0D6-D9FC65D37607}" type="pres">
      <dgm:prSet presAssocID="{8E790DCF-9537-4C49-8D0A-902E411078D9}" presName="parentText" presStyleLbl="node1" presStyleIdx="1" presStyleCnt="5">
        <dgm:presLayoutVars>
          <dgm:chMax val="0"/>
          <dgm:bulletEnabled val="1"/>
        </dgm:presLayoutVars>
      </dgm:prSet>
      <dgm:spPr/>
      <dgm:t>
        <a:bodyPr/>
        <a:lstStyle/>
        <a:p>
          <a:endParaRPr lang="en-GB"/>
        </a:p>
      </dgm:t>
    </dgm:pt>
    <dgm:pt modelId="{63524E8E-203E-4BF2-A789-AC24EF316461}" type="pres">
      <dgm:prSet presAssocID="{A34F0DAF-197E-4AB7-928D-285ED3811492}" presName="spacer" presStyleCnt="0"/>
      <dgm:spPr/>
    </dgm:pt>
    <dgm:pt modelId="{BE67838A-3532-4AB7-9172-3485B770A542}" type="pres">
      <dgm:prSet presAssocID="{DF584FC3-E2A3-4C03-A45F-110776824137}" presName="parentText" presStyleLbl="node1" presStyleIdx="2" presStyleCnt="5">
        <dgm:presLayoutVars>
          <dgm:chMax val="0"/>
          <dgm:bulletEnabled val="1"/>
        </dgm:presLayoutVars>
      </dgm:prSet>
      <dgm:spPr/>
      <dgm:t>
        <a:bodyPr/>
        <a:lstStyle/>
        <a:p>
          <a:endParaRPr lang="en-GB"/>
        </a:p>
      </dgm:t>
    </dgm:pt>
    <dgm:pt modelId="{A47B0835-10BF-43BB-8064-9D8E12DDE826}" type="pres">
      <dgm:prSet presAssocID="{A0E397BA-6115-49E2-80DB-945CE35F7192}" presName="spacer" presStyleCnt="0"/>
      <dgm:spPr/>
    </dgm:pt>
    <dgm:pt modelId="{3B53736A-BCD1-4A71-BBE3-C8BE7138171C}" type="pres">
      <dgm:prSet presAssocID="{C2F93757-CA1C-4B9C-B022-DBBB1D93743A}" presName="parentText" presStyleLbl="node1" presStyleIdx="3" presStyleCnt="5">
        <dgm:presLayoutVars>
          <dgm:chMax val="0"/>
          <dgm:bulletEnabled val="1"/>
        </dgm:presLayoutVars>
      </dgm:prSet>
      <dgm:spPr/>
      <dgm:t>
        <a:bodyPr/>
        <a:lstStyle/>
        <a:p>
          <a:endParaRPr lang="en-GB"/>
        </a:p>
      </dgm:t>
    </dgm:pt>
    <dgm:pt modelId="{EAF5BEC1-6C53-4837-94F5-E5C2C66BC54B}" type="pres">
      <dgm:prSet presAssocID="{9C802A1C-7553-496F-B308-FB319DBA67FA}" presName="spacer" presStyleCnt="0"/>
      <dgm:spPr/>
    </dgm:pt>
    <dgm:pt modelId="{417CE527-D169-4E78-95B2-FE2690AE51C0}" type="pres">
      <dgm:prSet presAssocID="{4FB2E611-B8EA-46AD-9DF3-1B2C9AECA794}" presName="parentText" presStyleLbl="node1" presStyleIdx="4" presStyleCnt="5">
        <dgm:presLayoutVars>
          <dgm:chMax val="0"/>
          <dgm:bulletEnabled val="1"/>
        </dgm:presLayoutVars>
      </dgm:prSet>
      <dgm:spPr/>
      <dgm:t>
        <a:bodyPr/>
        <a:lstStyle/>
        <a:p>
          <a:endParaRPr lang="en-GB"/>
        </a:p>
      </dgm:t>
    </dgm:pt>
  </dgm:ptLst>
  <dgm:cxnLst>
    <dgm:cxn modelId="{B0697291-5765-4368-942A-4AB3F43B7104}" srcId="{1E044723-DBBD-4FCA-9006-F8E2FE6AA3D1}" destId="{6B13F9F2-97D6-435A-83B1-F12ACC5A4F85}" srcOrd="0" destOrd="0" parTransId="{675619C7-6E26-4B82-BC20-5BB45E3865D2}" sibTransId="{9F377AD7-CA59-4DFD-8C5C-315F86C5A005}"/>
    <dgm:cxn modelId="{18E59F75-8353-4220-90B1-4D3AF2CFBA18}" type="presOf" srcId="{8E790DCF-9537-4C49-8D0A-902E411078D9}" destId="{BF79B282-3FCB-4D4E-B0D6-D9FC65D37607}" srcOrd="0" destOrd="0" presId="urn:microsoft.com/office/officeart/2005/8/layout/vList2"/>
    <dgm:cxn modelId="{A2252140-75AE-4182-BF4A-9ECFAE3AF058}" type="presOf" srcId="{6B13F9F2-97D6-435A-83B1-F12ACC5A4F85}" destId="{CA37BA2B-792D-4B5B-ABFD-CFAFB36C509A}" srcOrd="0" destOrd="0" presId="urn:microsoft.com/office/officeart/2005/8/layout/vList2"/>
    <dgm:cxn modelId="{9A77511A-1480-47E0-B791-F6A0908E9D42}" type="presOf" srcId="{1E044723-DBBD-4FCA-9006-F8E2FE6AA3D1}" destId="{708BABAD-EFC7-4F7B-836B-9FCDD956D861}" srcOrd="0" destOrd="0" presId="urn:microsoft.com/office/officeart/2005/8/layout/vList2"/>
    <dgm:cxn modelId="{FC792876-DAB5-40A3-96BF-C5A3E0274EA8}" srcId="{1E044723-DBBD-4FCA-9006-F8E2FE6AA3D1}" destId="{4FB2E611-B8EA-46AD-9DF3-1B2C9AECA794}" srcOrd="4" destOrd="0" parTransId="{8B6DEC82-B055-40A2-A8A5-510791C4FAC5}" sibTransId="{090A8A91-B2DE-4ADD-8F54-1C78AD647D99}"/>
    <dgm:cxn modelId="{30A4B368-ED83-42F7-91D9-9F0E412C80ED}" type="presOf" srcId="{DF584FC3-E2A3-4C03-A45F-110776824137}" destId="{BE67838A-3532-4AB7-9172-3485B770A542}" srcOrd="0" destOrd="0" presId="urn:microsoft.com/office/officeart/2005/8/layout/vList2"/>
    <dgm:cxn modelId="{84DD5260-AE46-4B11-A0F8-7DFAD3FD2656}" srcId="{1E044723-DBBD-4FCA-9006-F8E2FE6AA3D1}" destId="{C2F93757-CA1C-4B9C-B022-DBBB1D93743A}" srcOrd="3" destOrd="0" parTransId="{D5F3DA92-30E1-4CDC-B976-1DF821A6BE22}" sibTransId="{9C802A1C-7553-496F-B308-FB319DBA67FA}"/>
    <dgm:cxn modelId="{2D4D984A-AE57-43DD-BD9E-99AB7BD4BAB9}" type="presOf" srcId="{4FB2E611-B8EA-46AD-9DF3-1B2C9AECA794}" destId="{417CE527-D169-4E78-95B2-FE2690AE51C0}" srcOrd="0" destOrd="0" presId="urn:microsoft.com/office/officeart/2005/8/layout/vList2"/>
    <dgm:cxn modelId="{E55447A1-1077-424D-8450-613BEC3126D9}" srcId="{1E044723-DBBD-4FCA-9006-F8E2FE6AA3D1}" destId="{DF584FC3-E2A3-4C03-A45F-110776824137}" srcOrd="2" destOrd="0" parTransId="{8A411B35-5EDC-4F42-87C2-EFDF03F59DAA}" sibTransId="{A0E397BA-6115-49E2-80DB-945CE35F7192}"/>
    <dgm:cxn modelId="{3E55D4B9-484D-4C61-B61C-D513118D7216}" srcId="{1E044723-DBBD-4FCA-9006-F8E2FE6AA3D1}" destId="{8E790DCF-9537-4C49-8D0A-902E411078D9}" srcOrd="1" destOrd="0" parTransId="{C4EDDADC-2A62-4D8A-8D57-8914D90A0927}" sibTransId="{A34F0DAF-197E-4AB7-928D-285ED3811492}"/>
    <dgm:cxn modelId="{50AC85D9-0E3A-4285-A2B1-C4AD6AD45FE5}" type="presOf" srcId="{C2F93757-CA1C-4B9C-B022-DBBB1D93743A}" destId="{3B53736A-BCD1-4A71-BBE3-C8BE7138171C}" srcOrd="0" destOrd="0" presId="urn:microsoft.com/office/officeart/2005/8/layout/vList2"/>
    <dgm:cxn modelId="{698C6171-C715-4542-BF9B-EAF860FE621A}" type="presParOf" srcId="{708BABAD-EFC7-4F7B-836B-9FCDD956D861}" destId="{CA37BA2B-792D-4B5B-ABFD-CFAFB36C509A}" srcOrd="0" destOrd="0" presId="urn:microsoft.com/office/officeart/2005/8/layout/vList2"/>
    <dgm:cxn modelId="{A4CFD61D-CEE7-4914-BBC1-C1C254FF8A11}" type="presParOf" srcId="{708BABAD-EFC7-4F7B-836B-9FCDD956D861}" destId="{DB7C4804-8E17-44DC-BC9C-DAF14C8E6C66}" srcOrd="1" destOrd="0" presId="urn:microsoft.com/office/officeart/2005/8/layout/vList2"/>
    <dgm:cxn modelId="{B9FEED1E-A730-441E-97D5-DCA54FA906E0}" type="presParOf" srcId="{708BABAD-EFC7-4F7B-836B-9FCDD956D861}" destId="{BF79B282-3FCB-4D4E-B0D6-D9FC65D37607}" srcOrd="2" destOrd="0" presId="urn:microsoft.com/office/officeart/2005/8/layout/vList2"/>
    <dgm:cxn modelId="{4F718504-8EBB-4FA4-AC17-70C33A6F933A}" type="presParOf" srcId="{708BABAD-EFC7-4F7B-836B-9FCDD956D861}" destId="{63524E8E-203E-4BF2-A789-AC24EF316461}" srcOrd="3" destOrd="0" presId="urn:microsoft.com/office/officeart/2005/8/layout/vList2"/>
    <dgm:cxn modelId="{B2A5F21F-8EAC-4FDE-AA4D-7A9068C41C1F}" type="presParOf" srcId="{708BABAD-EFC7-4F7B-836B-9FCDD956D861}" destId="{BE67838A-3532-4AB7-9172-3485B770A542}" srcOrd="4" destOrd="0" presId="urn:microsoft.com/office/officeart/2005/8/layout/vList2"/>
    <dgm:cxn modelId="{AAFC53A4-9CBB-4AD1-A64B-AC1C72F4E3B3}" type="presParOf" srcId="{708BABAD-EFC7-4F7B-836B-9FCDD956D861}" destId="{A47B0835-10BF-43BB-8064-9D8E12DDE826}" srcOrd="5" destOrd="0" presId="urn:microsoft.com/office/officeart/2005/8/layout/vList2"/>
    <dgm:cxn modelId="{9CA70772-F9B0-4763-B3D6-5184BB2C04C2}" type="presParOf" srcId="{708BABAD-EFC7-4F7B-836B-9FCDD956D861}" destId="{3B53736A-BCD1-4A71-BBE3-C8BE7138171C}" srcOrd="6" destOrd="0" presId="urn:microsoft.com/office/officeart/2005/8/layout/vList2"/>
    <dgm:cxn modelId="{A50D5D29-839A-4F5F-94EB-F31A282B8C4A}" type="presParOf" srcId="{708BABAD-EFC7-4F7B-836B-9FCDD956D861}" destId="{EAF5BEC1-6C53-4837-94F5-E5C2C66BC54B}" srcOrd="7" destOrd="0" presId="urn:microsoft.com/office/officeart/2005/8/layout/vList2"/>
    <dgm:cxn modelId="{00BBE5B5-DC9B-47DA-A31F-BD9DCC44ED1B}" type="presParOf" srcId="{708BABAD-EFC7-4F7B-836B-9FCDD956D861}" destId="{417CE527-D169-4E78-95B2-FE2690AE51C0}" srcOrd="8"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7CF15BA-B7F7-4F97-9155-A50686B8EB0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881A482-B17C-4130-8D71-39C7447B4BB3}">
      <dgm:prSet/>
      <dgm:spPr/>
      <dgm:t>
        <a:bodyPr/>
        <a:lstStyle/>
        <a:p>
          <a:r>
            <a:rPr lang="ru-RU" dirty="0" smtClean="0"/>
            <a:t>Система торговли квотами на выбросы</a:t>
          </a:r>
          <a:endParaRPr lang="en-GB" dirty="0"/>
        </a:p>
      </dgm:t>
    </dgm:pt>
    <dgm:pt modelId="{A3A64EA3-9097-4C38-B699-658481334EBF}" type="parTrans" cxnId="{B9085B32-ED84-4711-B2A1-B29B1ABC174F}">
      <dgm:prSet/>
      <dgm:spPr/>
      <dgm:t>
        <a:bodyPr/>
        <a:lstStyle/>
        <a:p>
          <a:endParaRPr lang="en-US"/>
        </a:p>
      </dgm:t>
    </dgm:pt>
    <dgm:pt modelId="{99974FBC-547D-4BC2-8A85-45FBDB4E60BA}" type="sibTrans" cxnId="{B9085B32-ED84-4711-B2A1-B29B1ABC174F}">
      <dgm:prSet/>
      <dgm:spPr/>
      <dgm:t>
        <a:bodyPr/>
        <a:lstStyle/>
        <a:p>
          <a:endParaRPr lang="en-US"/>
        </a:p>
      </dgm:t>
    </dgm:pt>
    <dgm:pt modelId="{9B1DB278-3A3C-41D4-AFDB-B70B54325BF4}">
      <dgm:prSet/>
      <dgm:spPr/>
      <dgm:t>
        <a:bodyPr/>
        <a:lstStyle/>
        <a:p>
          <a:r>
            <a:rPr lang="ru-RU" dirty="0" smtClean="0"/>
            <a:t>Механизм ассигнований на основе </a:t>
          </a:r>
          <a:r>
            <a:rPr lang="ru-RU" b="1" dirty="0" smtClean="0"/>
            <a:t>сравнительных критериев </a:t>
          </a:r>
          <a:r>
            <a:rPr lang="ru-RU" dirty="0" smtClean="0"/>
            <a:t>снижения выбросов СО2, который поощряет за экологические действия</a:t>
          </a:r>
          <a:r>
            <a:rPr lang="en-GB" dirty="0" smtClean="0"/>
            <a:t>.</a:t>
          </a:r>
          <a:endParaRPr lang="en-GB" dirty="0"/>
        </a:p>
      </dgm:t>
    </dgm:pt>
    <dgm:pt modelId="{1AC3CF4C-2CB8-4C5C-9E3D-D908F294B0CD}" type="parTrans" cxnId="{47DACF26-254D-440F-9A54-958E4A1B8D70}">
      <dgm:prSet/>
      <dgm:spPr/>
      <dgm:t>
        <a:bodyPr/>
        <a:lstStyle/>
        <a:p>
          <a:endParaRPr lang="en-US"/>
        </a:p>
      </dgm:t>
    </dgm:pt>
    <dgm:pt modelId="{D3EF0441-5042-4FDA-9E8C-95F024EAB894}" type="sibTrans" cxnId="{47DACF26-254D-440F-9A54-958E4A1B8D70}">
      <dgm:prSet/>
      <dgm:spPr/>
      <dgm:t>
        <a:bodyPr/>
        <a:lstStyle/>
        <a:p>
          <a:endParaRPr lang="en-US"/>
        </a:p>
      </dgm:t>
    </dgm:pt>
    <dgm:pt modelId="{C1DE564F-10C6-4DB6-86D5-8670F2F4AC2B}">
      <dgm:prSet/>
      <dgm:spPr/>
      <dgm:t>
        <a:bodyPr/>
        <a:lstStyle/>
        <a:p>
          <a:r>
            <a:rPr lang="ru-RU" dirty="0" smtClean="0"/>
            <a:t>Создание </a:t>
          </a:r>
          <a:r>
            <a:rPr lang="ru-RU" b="1" dirty="0" smtClean="0"/>
            <a:t>органа, отвечающего за контроль над выбросами парниковых газов</a:t>
          </a:r>
          <a:r>
            <a:rPr lang="ru-RU" dirty="0" smtClean="0"/>
            <a:t>, который </a:t>
          </a:r>
          <a:r>
            <a:rPr lang="en-GB" dirty="0" smtClean="0"/>
            <a:t> </a:t>
          </a:r>
          <a:r>
            <a:rPr lang="ru-RU" dirty="0" smtClean="0"/>
            <a:t>обеспечивает использование торговли квотами в полном объеме в целях обеспечения энергоэффективности</a:t>
          </a:r>
          <a:r>
            <a:rPr lang="en-GB" dirty="0" smtClean="0"/>
            <a:t>.</a:t>
          </a:r>
          <a:endParaRPr lang="en-GB" dirty="0"/>
        </a:p>
      </dgm:t>
    </dgm:pt>
    <dgm:pt modelId="{2BC8B023-5476-43E1-A086-8522A4B8D327}" type="parTrans" cxnId="{F38EC6E0-E409-4FF8-BB38-427BDBDD6D7C}">
      <dgm:prSet/>
      <dgm:spPr/>
      <dgm:t>
        <a:bodyPr/>
        <a:lstStyle/>
        <a:p>
          <a:endParaRPr lang="en-US"/>
        </a:p>
      </dgm:t>
    </dgm:pt>
    <dgm:pt modelId="{7AC2C384-5E5C-4A1D-A70B-7F670E1F302B}" type="sibTrans" cxnId="{F38EC6E0-E409-4FF8-BB38-427BDBDD6D7C}">
      <dgm:prSet/>
      <dgm:spPr/>
      <dgm:t>
        <a:bodyPr/>
        <a:lstStyle/>
        <a:p>
          <a:endParaRPr lang="en-US"/>
        </a:p>
      </dgm:t>
    </dgm:pt>
    <dgm:pt modelId="{BE209244-3E66-4AE5-8688-E52B7461D18A}">
      <dgm:prSet/>
      <dgm:spPr/>
      <dgm:t>
        <a:bodyPr/>
        <a:lstStyle/>
        <a:p>
          <a:r>
            <a:rPr lang="ru-RU" dirty="0" smtClean="0"/>
            <a:t>Обеспечение тесной </a:t>
          </a:r>
          <a:r>
            <a:rPr lang="ru-RU" b="1" dirty="0" smtClean="0"/>
            <a:t>увязки</a:t>
          </a:r>
          <a:r>
            <a:rPr lang="ru-RU" dirty="0" smtClean="0"/>
            <a:t> нормативных актов с международными процессами изменения в ЕС и Китае,  с целью подготовки к соединению систем в будущем</a:t>
          </a:r>
          <a:r>
            <a:rPr lang="en-GB" dirty="0" smtClean="0"/>
            <a:t>.</a:t>
          </a:r>
          <a:endParaRPr lang="en-GB" dirty="0"/>
        </a:p>
      </dgm:t>
    </dgm:pt>
    <dgm:pt modelId="{DE62CEC4-0106-4853-AD7D-6E93B6FB7A92}" type="parTrans" cxnId="{968BD668-1694-474D-815E-2A3622489455}">
      <dgm:prSet/>
      <dgm:spPr/>
      <dgm:t>
        <a:bodyPr/>
        <a:lstStyle/>
        <a:p>
          <a:endParaRPr lang="en-US"/>
        </a:p>
      </dgm:t>
    </dgm:pt>
    <dgm:pt modelId="{8379A5B9-CCC5-435E-AE83-4009BA03E3A4}" type="sibTrans" cxnId="{968BD668-1694-474D-815E-2A3622489455}">
      <dgm:prSet/>
      <dgm:spPr/>
      <dgm:t>
        <a:bodyPr/>
        <a:lstStyle/>
        <a:p>
          <a:endParaRPr lang="en-US"/>
        </a:p>
      </dgm:t>
    </dgm:pt>
    <dgm:pt modelId="{06FE6332-0FFC-4B08-ADE7-65F4A7A6FEB6}">
      <dgm:prSet/>
      <dgm:spPr/>
      <dgm:t>
        <a:bodyPr/>
        <a:lstStyle/>
        <a:p>
          <a:r>
            <a:rPr lang="ru-RU" dirty="0" smtClean="0"/>
            <a:t>Обеспечение должного рассмотрения </a:t>
          </a:r>
          <a:r>
            <a:rPr lang="ru-RU" b="1" dirty="0" smtClean="0"/>
            <a:t>дублирующих</a:t>
          </a:r>
          <a:r>
            <a:rPr lang="en-GB" dirty="0" smtClean="0"/>
            <a:t> </a:t>
          </a:r>
          <a:r>
            <a:rPr lang="ru-RU" dirty="0" smtClean="0"/>
            <a:t>политик</a:t>
          </a:r>
          <a:r>
            <a:rPr lang="en-GB" dirty="0" smtClean="0"/>
            <a:t>.</a:t>
          </a:r>
          <a:endParaRPr lang="en-GB" dirty="0"/>
        </a:p>
      </dgm:t>
    </dgm:pt>
    <dgm:pt modelId="{A40686E1-AEF4-4A9B-AF1D-31D6869D9C66}" type="parTrans" cxnId="{E245B90E-495F-4351-8565-C4D0938C6C57}">
      <dgm:prSet/>
      <dgm:spPr/>
      <dgm:t>
        <a:bodyPr/>
        <a:lstStyle/>
        <a:p>
          <a:endParaRPr lang="en-US"/>
        </a:p>
      </dgm:t>
    </dgm:pt>
    <dgm:pt modelId="{08D60AD1-AAC5-4431-87F1-5E6DB9CD8474}" type="sibTrans" cxnId="{E245B90E-495F-4351-8565-C4D0938C6C57}">
      <dgm:prSet/>
      <dgm:spPr/>
      <dgm:t>
        <a:bodyPr/>
        <a:lstStyle/>
        <a:p>
          <a:endParaRPr lang="en-US"/>
        </a:p>
      </dgm:t>
    </dgm:pt>
    <dgm:pt modelId="{EDC0B8D3-F408-4DD8-8D49-D10DA7F4A46E}">
      <dgm:prSet/>
      <dgm:spPr/>
      <dgm:t>
        <a:bodyPr/>
        <a:lstStyle/>
        <a:p>
          <a:r>
            <a:rPr lang="ru-RU" dirty="0" smtClean="0"/>
            <a:t>Возобновляемая энергетика</a:t>
          </a:r>
          <a:endParaRPr lang="en-GB" dirty="0"/>
        </a:p>
      </dgm:t>
    </dgm:pt>
    <dgm:pt modelId="{BA5AF4CF-B4B3-4B9E-8D0B-51E7F5E154BB}" type="parTrans" cxnId="{2DC7A1AD-8555-4273-82F8-B902915519C0}">
      <dgm:prSet/>
      <dgm:spPr/>
      <dgm:t>
        <a:bodyPr/>
        <a:lstStyle/>
        <a:p>
          <a:endParaRPr lang="en-US"/>
        </a:p>
      </dgm:t>
    </dgm:pt>
    <dgm:pt modelId="{987E345C-6D0A-4229-A621-B01EB0ECD28C}" type="sibTrans" cxnId="{2DC7A1AD-8555-4273-82F8-B902915519C0}">
      <dgm:prSet/>
      <dgm:spPr/>
      <dgm:t>
        <a:bodyPr/>
        <a:lstStyle/>
        <a:p>
          <a:endParaRPr lang="en-US"/>
        </a:p>
      </dgm:t>
    </dgm:pt>
    <dgm:pt modelId="{E3E9EA6D-3648-4B99-B452-A4E251DE42BD}">
      <dgm:prSet/>
      <dgm:spPr/>
      <dgm:t>
        <a:bodyPr/>
        <a:lstStyle/>
        <a:p>
          <a:r>
            <a:rPr lang="ru-RU" b="1" dirty="0" smtClean="0"/>
            <a:t>Поддержание стимулирующего тарифа</a:t>
          </a:r>
          <a:r>
            <a:rPr lang="en-GB" b="1" dirty="0" smtClean="0"/>
            <a:t> </a:t>
          </a:r>
          <a:r>
            <a:rPr lang="ru-RU" dirty="0" smtClean="0"/>
            <a:t>для эффективного использования</a:t>
          </a:r>
          <a:r>
            <a:rPr lang="en-GB" dirty="0" smtClean="0"/>
            <a:t> </a:t>
          </a:r>
          <a:r>
            <a:rPr lang="ru-RU" dirty="0" smtClean="0"/>
            <a:t>первоначальных инвестиций в возобновляемую энергетику</a:t>
          </a:r>
          <a:r>
            <a:rPr lang="en-GB" dirty="0" smtClean="0"/>
            <a:t>, </a:t>
          </a:r>
          <a:r>
            <a:rPr lang="ru-RU" dirty="0" smtClean="0"/>
            <a:t>благодаря чему поставщики смогут инвестировать в развитие рынка</a:t>
          </a:r>
          <a:r>
            <a:rPr lang="en-GB" dirty="0" smtClean="0"/>
            <a:t>. </a:t>
          </a:r>
          <a:endParaRPr lang="en-GB" dirty="0"/>
        </a:p>
      </dgm:t>
    </dgm:pt>
    <dgm:pt modelId="{AF6D3899-45D2-4CEE-A49D-3CBD842044F3}" type="parTrans" cxnId="{D032DFFA-550D-48C9-A7E5-974C014D8509}">
      <dgm:prSet/>
      <dgm:spPr/>
      <dgm:t>
        <a:bodyPr/>
        <a:lstStyle/>
        <a:p>
          <a:endParaRPr lang="en-US"/>
        </a:p>
      </dgm:t>
    </dgm:pt>
    <dgm:pt modelId="{8AFAF89C-DE7E-4C14-A1C8-FE4C28D5E5F8}" type="sibTrans" cxnId="{D032DFFA-550D-48C9-A7E5-974C014D8509}">
      <dgm:prSet/>
      <dgm:spPr/>
      <dgm:t>
        <a:bodyPr/>
        <a:lstStyle/>
        <a:p>
          <a:endParaRPr lang="en-US"/>
        </a:p>
      </dgm:t>
    </dgm:pt>
    <dgm:pt modelId="{AA26001C-F5A1-45E6-9E71-C3A272045CCF}">
      <dgm:prSet/>
      <dgm:spPr/>
      <dgm:t>
        <a:bodyPr/>
        <a:lstStyle/>
        <a:p>
          <a:r>
            <a:rPr lang="ru-RU" dirty="0" smtClean="0"/>
            <a:t>Энергоэффективность </a:t>
          </a:r>
          <a:endParaRPr lang="en-GB" dirty="0"/>
        </a:p>
      </dgm:t>
    </dgm:pt>
    <dgm:pt modelId="{77559261-0226-44FC-8F5D-DAA1A5CD37C1}" type="parTrans" cxnId="{3630E67C-3771-4E6A-941B-AE8687ABF182}">
      <dgm:prSet/>
      <dgm:spPr/>
      <dgm:t>
        <a:bodyPr/>
        <a:lstStyle/>
        <a:p>
          <a:endParaRPr lang="en-US"/>
        </a:p>
      </dgm:t>
    </dgm:pt>
    <dgm:pt modelId="{1B98CB47-4381-4A0D-B450-393884922F70}" type="sibTrans" cxnId="{3630E67C-3771-4E6A-941B-AE8687ABF182}">
      <dgm:prSet/>
      <dgm:spPr/>
      <dgm:t>
        <a:bodyPr/>
        <a:lstStyle/>
        <a:p>
          <a:endParaRPr lang="en-US"/>
        </a:p>
      </dgm:t>
    </dgm:pt>
    <dgm:pt modelId="{7BCCDD8E-E884-4730-A483-2D3399064A55}">
      <dgm:prSet/>
      <dgm:spPr/>
      <dgm:t>
        <a:bodyPr/>
        <a:lstStyle/>
        <a:p>
          <a:r>
            <a:rPr lang="ru-RU" dirty="0" smtClean="0"/>
            <a:t>Выделение достаточного углеродного бюджета на отечественные углеродные проекты</a:t>
          </a:r>
          <a:r>
            <a:rPr lang="en-GB" dirty="0" smtClean="0"/>
            <a:t>, </a:t>
          </a:r>
          <a:r>
            <a:rPr lang="ru-RU" dirty="0" smtClean="0"/>
            <a:t>создание </a:t>
          </a:r>
          <a:r>
            <a:rPr lang="ru-RU" b="1" dirty="0" smtClean="0"/>
            <a:t>линии обеспечения углеродными кредитами</a:t>
          </a:r>
          <a:r>
            <a:rPr lang="en-GB" dirty="0" smtClean="0"/>
            <a:t>.  </a:t>
          </a:r>
          <a:endParaRPr lang="en-GB" dirty="0"/>
        </a:p>
      </dgm:t>
    </dgm:pt>
    <dgm:pt modelId="{2DCBF030-87FF-4AFF-838A-49CBCC994F72}" type="parTrans" cxnId="{1EE4C137-29E1-4766-AB66-100182251D10}">
      <dgm:prSet/>
      <dgm:spPr/>
      <dgm:t>
        <a:bodyPr/>
        <a:lstStyle/>
        <a:p>
          <a:endParaRPr lang="en-US"/>
        </a:p>
      </dgm:t>
    </dgm:pt>
    <dgm:pt modelId="{CADA5131-F36A-45F9-ABF7-72C00576E5FA}" type="sibTrans" cxnId="{1EE4C137-29E1-4766-AB66-100182251D10}">
      <dgm:prSet/>
      <dgm:spPr/>
      <dgm:t>
        <a:bodyPr/>
        <a:lstStyle/>
        <a:p>
          <a:endParaRPr lang="en-US"/>
        </a:p>
      </dgm:t>
    </dgm:pt>
    <dgm:pt modelId="{E03A1E8C-B725-4333-B1CD-20826C80FF59}">
      <dgm:prSet/>
      <dgm:spPr/>
      <dgm:t>
        <a:bodyPr/>
        <a:lstStyle/>
        <a:p>
          <a:r>
            <a:rPr lang="ru-RU" dirty="0" smtClean="0"/>
            <a:t>Обеспечение </a:t>
          </a:r>
          <a:r>
            <a:rPr lang="ru-RU" b="1" dirty="0" smtClean="0"/>
            <a:t>раскрытия информации</a:t>
          </a:r>
          <a:r>
            <a:rPr lang="ru-RU" dirty="0" smtClean="0"/>
            <a:t> о ценах на углерод</a:t>
          </a:r>
          <a:r>
            <a:rPr lang="en-GB" dirty="0" smtClean="0"/>
            <a:t>. </a:t>
          </a:r>
          <a:endParaRPr lang="en-GB" dirty="0"/>
        </a:p>
      </dgm:t>
    </dgm:pt>
    <dgm:pt modelId="{97CF3631-58DC-480A-8D5F-3BBB25FBA344}" type="parTrans" cxnId="{6278C68A-C6B8-4CE7-85BD-E538CD8E6644}">
      <dgm:prSet/>
      <dgm:spPr/>
      <dgm:t>
        <a:bodyPr/>
        <a:lstStyle/>
        <a:p>
          <a:endParaRPr lang="en-US"/>
        </a:p>
      </dgm:t>
    </dgm:pt>
    <dgm:pt modelId="{04E49658-CAFA-4597-B522-62BD1F5A16C6}" type="sibTrans" cxnId="{6278C68A-C6B8-4CE7-85BD-E538CD8E6644}">
      <dgm:prSet/>
      <dgm:spPr/>
      <dgm:t>
        <a:bodyPr/>
        <a:lstStyle/>
        <a:p>
          <a:endParaRPr lang="en-US"/>
        </a:p>
      </dgm:t>
    </dgm:pt>
    <dgm:pt modelId="{4919847A-2376-4C85-AAB6-10A0EA6B2F43}">
      <dgm:prSet/>
      <dgm:spPr/>
      <dgm:t>
        <a:bodyPr/>
        <a:lstStyle/>
        <a:p>
          <a:r>
            <a:rPr lang="ru-RU" b="1" dirty="0" smtClean="0"/>
            <a:t>Избегайте волокиты и обеспечьте гибкость</a:t>
          </a:r>
          <a:r>
            <a:rPr lang="en-US" b="1" dirty="0" smtClean="0"/>
            <a:t>, </a:t>
          </a:r>
          <a:r>
            <a:rPr lang="ru-RU" dirty="0" err="1" smtClean="0"/>
            <a:t>н-р</a:t>
          </a:r>
          <a:r>
            <a:rPr lang="ru-RU" dirty="0" smtClean="0"/>
            <a:t>, установки, подпадающие под </a:t>
          </a:r>
          <a:r>
            <a:rPr lang="en-US" dirty="0" smtClean="0"/>
            <a:t>K-</a:t>
          </a:r>
          <a:r>
            <a:rPr lang="ru-RU" dirty="0" smtClean="0"/>
            <a:t>СТВ, должны быть освобождены от нормативных инвестиционных обязательств в соответствии с нормативными актами об энергоэффективности</a:t>
          </a:r>
          <a:r>
            <a:rPr lang="en-US" dirty="0" smtClean="0"/>
            <a:t>.</a:t>
          </a:r>
          <a:endParaRPr lang="en-US" dirty="0"/>
        </a:p>
      </dgm:t>
    </dgm:pt>
    <dgm:pt modelId="{9AE3369C-8F24-4234-B31A-8CD604AD456B}" type="parTrans" cxnId="{63968E00-D12D-4D6B-9816-198637358C54}">
      <dgm:prSet/>
      <dgm:spPr/>
      <dgm:t>
        <a:bodyPr/>
        <a:lstStyle/>
        <a:p>
          <a:endParaRPr lang="en-US"/>
        </a:p>
      </dgm:t>
    </dgm:pt>
    <dgm:pt modelId="{E99ABFD6-9E4D-4F3B-B1CF-4EBC3526DCD3}" type="sibTrans" cxnId="{63968E00-D12D-4D6B-9816-198637358C54}">
      <dgm:prSet/>
      <dgm:spPr/>
      <dgm:t>
        <a:bodyPr/>
        <a:lstStyle/>
        <a:p>
          <a:endParaRPr lang="en-US"/>
        </a:p>
      </dgm:t>
    </dgm:pt>
    <dgm:pt modelId="{38DF20C1-225A-42FB-998A-2FA483567753}">
      <dgm:prSet/>
      <dgm:spPr/>
      <dgm:t>
        <a:bodyPr/>
        <a:lstStyle/>
        <a:p>
          <a:r>
            <a:rPr lang="ru-RU" b="0" dirty="0" smtClean="0"/>
            <a:t>Необходим </a:t>
          </a:r>
          <a:r>
            <a:rPr lang="ru-RU" b="1" dirty="0" smtClean="0"/>
            <a:t>четкий сигнал к возобновлению</a:t>
          </a:r>
          <a:r>
            <a:rPr lang="en-GB" b="1" dirty="0" smtClean="0"/>
            <a:t> </a:t>
          </a:r>
          <a:r>
            <a:rPr lang="ru-RU" dirty="0" smtClean="0"/>
            <a:t>СТВ, включая строгий график мер по совершенствованию</a:t>
          </a:r>
          <a:r>
            <a:rPr lang="en-GB" dirty="0" smtClean="0"/>
            <a:t>. </a:t>
          </a:r>
          <a:endParaRPr lang="en-GB" dirty="0"/>
        </a:p>
      </dgm:t>
    </dgm:pt>
    <dgm:pt modelId="{771316C5-14AD-400A-8D39-27F64D13BA58}" type="parTrans" cxnId="{DCD60D95-2CC1-4831-8E32-9C9C382DD4F4}">
      <dgm:prSet/>
      <dgm:spPr/>
      <dgm:t>
        <a:bodyPr/>
        <a:lstStyle/>
        <a:p>
          <a:endParaRPr lang="en-US"/>
        </a:p>
      </dgm:t>
    </dgm:pt>
    <dgm:pt modelId="{83585901-8B58-448F-B4E3-0902A70BB435}" type="sibTrans" cxnId="{DCD60D95-2CC1-4831-8E32-9C9C382DD4F4}">
      <dgm:prSet/>
      <dgm:spPr/>
      <dgm:t>
        <a:bodyPr/>
        <a:lstStyle/>
        <a:p>
          <a:endParaRPr lang="en-US"/>
        </a:p>
      </dgm:t>
    </dgm:pt>
    <dgm:pt modelId="{3E7EF6EB-7D70-45AB-B09C-6C83F180467F}">
      <dgm:prSet/>
      <dgm:spPr/>
      <dgm:t>
        <a:bodyPr/>
        <a:lstStyle/>
        <a:p>
          <a:r>
            <a:rPr lang="ru-RU" altLang="en-US" dirty="0" smtClean="0"/>
            <a:t>Финансовая устойчивость </a:t>
          </a:r>
          <a:r>
            <a:rPr lang="ru-RU" altLang="en-US" b="1" dirty="0" smtClean="0"/>
            <a:t>Финансового центра</a:t>
          </a:r>
          <a:r>
            <a:rPr lang="en-US" altLang="en-US" b="1" dirty="0" smtClean="0"/>
            <a:t> </a:t>
          </a:r>
          <a:r>
            <a:rPr lang="ru-RU" altLang="en-US" b="0" dirty="0" smtClean="0"/>
            <a:t>для расчета стимулирующего тарифа</a:t>
          </a:r>
          <a:endParaRPr lang="en-GB" dirty="0"/>
        </a:p>
      </dgm:t>
    </dgm:pt>
    <dgm:pt modelId="{2F0AC561-E3FC-4C91-8CFA-683ECF83B3DC}" type="parTrans" cxnId="{AB0863DE-EFB0-4BE8-BD8A-2176582F555B}">
      <dgm:prSet/>
      <dgm:spPr/>
      <dgm:t>
        <a:bodyPr/>
        <a:lstStyle/>
        <a:p>
          <a:endParaRPr lang="en-US"/>
        </a:p>
      </dgm:t>
    </dgm:pt>
    <dgm:pt modelId="{779F86CE-27EC-49ED-9429-E77C59FABF45}" type="sibTrans" cxnId="{AB0863DE-EFB0-4BE8-BD8A-2176582F555B}">
      <dgm:prSet/>
      <dgm:spPr/>
      <dgm:t>
        <a:bodyPr/>
        <a:lstStyle/>
        <a:p>
          <a:endParaRPr lang="en-US"/>
        </a:p>
      </dgm:t>
    </dgm:pt>
    <dgm:pt modelId="{65918094-6CF1-4886-9F1A-E5ADA1F1CA52}">
      <dgm:prSet/>
      <dgm:spPr/>
      <dgm:t>
        <a:bodyPr/>
        <a:lstStyle/>
        <a:p>
          <a:r>
            <a:rPr lang="ru-RU" altLang="en-US" dirty="0" smtClean="0"/>
            <a:t>Разработка необходимых подзаконных актов с целью внедрения системы </a:t>
          </a:r>
          <a:r>
            <a:rPr lang="ru-RU" altLang="en-US" b="1" dirty="0" smtClean="0"/>
            <a:t>индексации стимулирующих тарифов </a:t>
          </a:r>
          <a:r>
            <a:rPr lang="ru-RU" altLang="en-US" b="0" dirty="0" smtClean="0"/>
            <a:t>с учетом изменения обменного курса</a:t>
          </a:r>
          <a:endParaRPr lang="en-GB" dirty="0"/>
        </a:p>
      </dgm:t>
    </dgm:pt>
    <dgm:pt modelId="{860D026B-1A36-40D0-A5AD-F9091ECE400C}" type="parTrans" cxnId="{8C100B9F-663F-4973-B18E-897EDF842434}">
      <dgm:prSet/>
      <dgm:spPr/>
      <dgm:t>
        <a:bodyPr/>
        <a:lstStyle/>
        <a:p>
          <a:endParaRPr lang="en-US"/>
        </a:p>
      </dgm:t>
    </dgm:pt>
    <dgm:pt modelId="{4FEA9154-934C-4E51-8255-ABDFA0B4A151}" type="sibTrans" cxnId="{8C100B9F-663F-4973-B18E-897EDF842434}">
      <dgm:prSet/>
      <dgm:spPr/>
      <dgm:t>
        <a:bodyPr/>
        <a:lstStyle/>
        <a:p>
          <a:endParaRPr lang="en-US"/>
        </a:p>
      </dgm:t>
    </dgm:pt>
    <dgm:pt modelId="{34AE4CF8-6058-45A9-BC08-90B3DBE99DF1}">
      <dgm:prSet/>
      <dgm:spPr/>
      <dgm:t>
        <a:bodyPr/>
        <a:lstStyle/>
        <a:p>
          <a:r>
            <a:rPr lang="ru-RU" altLang="en-US" dirty="0" smtClean="0"/>
            <a:t>Нормативные акты по вопросам подключения к энергосистеме должны учитывать </a:t>
          </a:r>
          <a:r>
            <a:rPr lang="ru-RU" altLang="en-US" b="1" dirty="0" smtClean="0"/>
            <a:t>специфику проектов</a:t>
          </a:r>
          <a:r>
            <a:rPr lang="en-US" altLang="en-US" b="1" dirty="0" smtClean="0"/>
            <a:t> </a:t>
          </a:r>
          <a:r>
            <a:rPr lang="ru-RU" altLang="en-US" b="1" dirty="0" smtClean="0"/>
            <a:t>ВИЭ</a:t>
          </a:r>
          <a:r>
            <a:rPr lang="en-US" altLang="en-US" dirty="0" smtClean="0"/>
            <a:t>.</a:t>
          </a:r>
          <a:endParaRPr lang="en-GB" dirty="0"/>
        </a:p>
      </dgm:t>
    </dgm:pt>
    <dgm:pt modelId="{736C8BFE-5AB8-45F5-8C7E-65E839A1821E}" type="parTrans" cxnId="{896ABA9A-B216-49C7-B1C8-BF52E96FC2AA}">
      <dgm:prSet/>
      <dgm:spPr/>
      <dgm:t>
        <a:bodyPr/>
        <a:lstStyle/>
        <a:p>
          <a:endParaRPr lang="en-US"/>
        </a:p>
      </dgm:t>
    </dgm:pt>
    <dgm:pt modelId="{0D639427-421E-41D6-B62D-F6A89C08E71A}" type="sibTrans" cxnId="{896ABA9A-B216-49C7-B1C8-BF52E96FC2AA}">
      <dgm:prSet/>
      <dgm:spPr/>
      <dgm:t>
        <a:bodyPr/>
        <a:lstStyle/>
        <a:p>
          <a:endParaRPr lang="en-US"/>
        </a:p>
      </dgm:t>
    </dgm:pt>
    <dgm:pt modelId="{D36FB8C4-A9AD-46F8-9D48-BBD28B76EB37}">
      <dgm:prSet/>
      <dgm:spPr/>
      <dgm:t>
        <a:bodyPr/>
        <a:lstStyle/>
        <a:p>
          <a:r>
            <a:rPr lang="ru-RU" b="1" dirty="0" smtClean="0"/>
            <a:t>Обеспечение должного рассмотрения изменений, предлагаемых </a:t>
          </a:r>
          <a:r>
            <a:rPr lang="en-GB" b="1" dirty="0" smtClean="0"/>
            <a:t> </a:t>
          </a:r>
          <a:r>
            <a:rPr lang="ru-RU" b="1" dirty="0" smtClean="0"/>
            <a:t>МФО</a:t>
          </a:r>
          <a:r>
            <a:rPr lang="en-GB" b="1" dirty="0" smtClean="0"/>
            <a:t>/</a:t>
          </a:r>
          <a:r>
            <a:rPr lang="ru-RU" b="1" dirty="0" smtClean="0"/>
            <a:t>донорами</a:t>
          </a:r>
          <a:r>
            <a:rPr lang="en-GB" b="1" dirty="0" smtClean="0"/>
            <a:t>.</a:t>
          </a:r>
          <a:endParaRPr lang="en-GB" b="1" dirty="0"/>
        </a:p>
      </dgm:t>
    </dgm:pt>
    <dgm:pt modelId="{24D74961-5B88-4EFC-A7A4-C026F01CCC04}" type="parTrans" cxnId="{22AD2A3A-D894-42EC-B6EB-3CF7162E70B3}">
      <dgm:prSet/>
      <dgm:spPr/>
      <dgm:t>
        <a:bodyPr/>
        <a:lstStyle/>
        <a:p>
          <a:endParaRPr lang="en-US"/>
        </a:p>
      </dgm:t>
    </dgm:pt>
    <dgm:pt modelId="{4A6E6C17-3ACF-477E-9379-FD976ADE8369}" type="sibTrans" cxnId="{22AD2A3A-D894-42EC-B6EB-3CF7162E70B3}">
      <dgm:prSet/>
      <dgm:spPr/>
      <dgm:t>
        <a:bodyPr/>
        <a:lstStyle/>
        <a:p>
          <a:endParaRPr lang="en-US"/>
        </a:p>
      </dgm:t>
    </dgm:pt>
    <dgm:pt modelId="{1CF3A518-67D9-4799-A9CD-109512AC326D}">
      <dgm:prSet/>
      <dgm:spPr/>
      <dgm:t>
        <a:bodyPr/>
        <a:lstStyle/>
        <a:p>
          <a:r>
            <a:rPr lang="ru-RU" b="1" dirty="0" err="1" smtClean="0"/>
            <a:t>Ре-инвестирование</a:t>
          </a:r>
          <a:r>
            <a:rPr lang="ru-RU" dirty="0" smtClean="0"/>
            <a:t> государственных доходов в технологии и решение вопросов ценовой доступности</a:t>
          </a:r>
          <a:r>
            <a:rPr lang="en-GB" dirty="0" smtClean="0"/>
            <a:t>. </a:t>
          </a:r>
          <a:endParaRPr lang="en-GB" dirty="0"/>
        </a:p>
      </dgm:t>
    </dgm:pt>
    <dgm:pt modelId="{35A238D8-D55A-4023-B760-67C6BE397C14}" type="parTrans" cxnId="{E9AAC10E-412D-4419-9288-EC86F07505A2}">
      <dgm:prSet/>
      <dgm:spPr/>
      <dgm:t>
        <a:bodyPr/>
        <a:lstStyle/>
        <a:p>
          <a:endParaRPr lang="en-US"/>
        </a:p>
      </dgm:t>
    </dgm:pt>
    <dgm:pt modelId="{59A281F7-A037-4C57-AF8F-3E47E5180445}" type="sibTrans" cxnId="{E9AAC10E-412D-4419-9288-EC86F07505A2}">
      <dgm:prSet/>
      <dgm:spPr/>
      <dgm:t>
        <a:bodyPr/>
        <a:lstStyle/>
        <a:p>
          <a:endParaRPr lang="en-US"/>
        </a:p>
      </dgm:t>
    </dgm:pt>
    <dgm:pt modelId="{7759DB38-D569-494E-B1FB-F6FA928BD422}">
      <dgm:prSet/>
      <dgm:spPr/>
      <dgm:t>
        <a:bodyPr/>
        <a:lstStyle/>
        <a:p>
          <a:endParaRPr lang="en-US" dirty="0"/>
        </a:p>
      </dgm:t>
    </dgm:pt>
    <dgm:pt modelId="{D8AEF7F1-160D-47DF-BBEB-E685F90DBF34}" type="parTrans" cxnId="{A628E5C2-FCA1-4C81-9292-B746A1A25D81}">
      <dgm:prSet/>
      <dgm:spPr/>
      <dgm:t>
        <a:bodyPr/>
        <a:lstStyle/>
        <a:p>
          <a:endParaRPr lang="en-US"/>
        </a:p>
      </dgm:t>
    </dgm:pt>
    <dgm:pt modelId="{0A93ACE4-74BC-4EA9-BA6E-2276C44CF5DC}" type="sibTrans" cxnId="{A628E5C2-FCA1-4C81-9292-B746A1A25D81}">
      <dgm:prSet/>
      <dgm:spPr/>
      <dgm:t>
        <a:bodyPr/>
        <a:lstStyle/>
        <a:p>
          <a:endParaRPr lang="en-US"/>
        </a:p>
      </dgm:t>
    </dgm:pt>
    <dgm:pt modelId="{4B91D806-847B-4162-9ADB-1B6C18A2AD77}">
      <dgm:prSet/>
      <dgm:spPr/>
      <dgm:t>
        <a:bodyPr/>
        <a:lstStyle/>
        <a:p>
          <a:r>
            <a:rPr lang="ru-RU" dirty="0" smtClean="0"/>
            <a:t>Необходимо придерживаться согласованной </a:t>
          </a:r>
          <a:r>
            <a:rPr lang="ru-RU" b="1" dirty="0" smtClean="0"/>
            <a:t>цели по возобновляемым источникам энергии </a:t>
          </a:r>
          <a:r>
            <a:rPr lang="en-US" b="1" dirty="0" smtClean="0"/>
            <a:t>(</a:t>
          </a:r>
          <a:r>
            <a:rPr lang="ru-RU" b="1" dirty="0" smtClean="0"/>
            <a:t>ВИЭ</a:t>
          </a:r>
          <a:r>
            <a:rPr lang="en-US" b="1" dirty="0" smtClean="0"/>
            <a:t>)</a:t>
          </a:r>
          <a:r>
            <a:rPr lang="ru-RU" b="1" dirty="0" smtClean="0"/>
            <a:t> в размере </a:t>
          </a:r>
          <a:r>
            <a:rPr lang="en-GB" b="1" dirty="0" smtClean="0"/>
            <a:t>3</a:t>
          </a:r>
          <a:r>
            <a:rPr lang="en-GB" b="1" dirty="0"/>
            <a:t>% </a:t>
          </a:r>
          <a:r>
            <a:rPr lang="ru-RU" dirty="0" smtClean="0"/>
            <a:t>в структуре энергопотребления к </a:t>
          </a:r>
          <a:r>
            <a:rPr lang="en-GB" dirty="0" smtClean="0"/>
            <a:t>2020</a:t>
          </a:r>
          <a:r>
            <a:rPr lang="ru-RU" dirty="0" smtClean="0"/>
            <a:t>г.</a:t>
          </a:r>
          <a:r>
            <a:rPr lang="en-GB" dirty="0" smtClean="0"/>
            <a:t> (</a:t>
          </a:r>
          <a:r>
            <a:rPr lang="en-GB" dirty="0"/>
            <a:t>10% </a:t>
          </a:r>
          <a:r>
            <a:rPr lang="ru-RU" dirty="0" smtClean="0"/>
            <a:t>к</a:t>
          </a:r>
          <a:r>
            <a:rPr lang="en-GB" dirty="0" smtClean="0"/>
            <a:t> 2030</a:t>
          </a:r>
          <a:r>
            <a:rPr lang="ru-RU" dirty="0" smtClean="0"/>
            <a:t>г.</a:t>
          </a:r>
          <a:r>
            <a:rPr lang="en-GB" dirty="0" smtClean="0"/>
            <a:t>); </a:t>
          </a:r>
          <a:endParaRPr lang="en-GB" dirty="0"/>
        </a:p>
      </dgm:t>
    </dgm:pt>
    <dgm:pt modelId="{ACEE8E41-B9B1-415D-AA4D-0A8175DB5800}" type="parTrans" cxnId="{702879A6-898E-4DF4-B9C6-52C0C70A9665}">
      <dgm:prSet/>
      <dgm:spPr/>
      <dgm:t>
        <a:bodyPr/>
        <a:lstStyle/>
        <a:p>
          <a:endParaRPr lang="en-US"/>
        </a:p>
      </dgm:t>
    </dgm:pt>
    <dgm:pt modelId="{E6A1C591-9D9E-4D4C-BDF8-815004D1E546}" type="sibTrans" cxnId="{702879A6-898E-4DF4-B9C6-52C0C70A9665}">
      <dgm:prSet/>
      <dgm:spPr/>
      <dgm:t>
        <a:bodyPr/>
        <a:lstStyle/>
        <a:p>
          <a:endParaRPr lang="en-US"/>
        </a:p>
      </dgm:t>
    </dgm:pt>
    <dgm:pt modelId="{45DCB3A3-9029-41BC-8690-CF34EC5143C5}">
      <dgm:prSet/>
      <dgm:spPr/>
      <dgm:t>
        <a:bodyPr/>
        <a:lstStyle/>
        <a:p>
          <a:r>
            <a:rPr lang="ru-RU" altLang="en-US" dirty="0" smtClean="0"/>
            <a:t>Организация финансирования  для инвестиций сетевых организаций в</a:t>
          </a:r>
          <a:r>
            <a:rPr lang="en-US" altLang="en-US" dirty="0" smtClean="0"/>
            <a:t> </a:t>
          </a:r>
          <a:r>
            <a:rPr lang="ru-RU" altLang="en-US" b="1" dirty="0" smtClean="0"/>
            <a:t>подключение </a:t>
          </a:r>
          <a:r>
            <a:rPr lang="ru-RU" altLang="en-US" b="0" dirty="0" smtClean="0"/>
            <a:t>проектов</a:t>
          </a:r>
          <a:r>
            <a:rPr lang="ru-RU" altLang="en-US" b="1" dirty="0" smtClean="0"/>
            <a:t> </a:t>
          </a:r>
          <a:r>
            <a:rPr lang="ru-RU" altLang="en-US" dirty="0" smtClean="0"/>
            <a:t>ВИЭ</a:t>
          </a:r>
          <a:r>
            <a:rPr lang="en-US" altLang="en-US" dirty="0" smtClean="0"/>
            <a:t> </a:t>
          </a:r>
          <a:r>
            <a:rPr lang="ru-RU" altLang="en-US" dirty="0" smtClean="0"/>
            <a:t>к </a:t>
          </a:r>
          <a:r>
            <a:rPr lang="ru-RU" altLang="en-US" b="1" dirty="0" smtClean="0"/>
            <a:t>энергосистеме</a:t>
          </a:r>
          <a:r>
            <a:rPr lang="en-US" altLang="en-US" dirty="0" smtClean="0"/>
            <a:t>.</a:t>
          </a:r>
          <a:endParaRPr lang="en-GB" dirty="0"/>
        </a:p>
      </dgm:t>
    </dgm:pt>
    <dgm:pt modelId="{AEDD8E5E-375C-4C92-9FD9-67119D4A4F43}" type="parTrans" cxnId="{E0BB4218-3758-4D71-AF3B-A0E711A09EDD}">
      <dgm:prSet/>
      <dgm:spPr/>
      <dgm:t>
        <a:bodyPr/>
        <a:lstStyle/>
        <a:p>
          <a:endParaRPr lang="en-US"/>
        </a:p>
      </dgm:t>
    </dgm:pt>
    <dgm:pt modelId="{C9FB68D2-404C-4ADE-8A87-3941417BC561}" type="sibTrans" cxnId="{E0BB4218-3758-4D71-AF3B-A0E711A09EDD}">
      <dgm:prSet/>
      <dgm:spPr/>
      <dgm:t>
        <a:bodyPr/>
        <a:lstStyle/>
        <a:p>
          <a:endParaRPr lang="en-US"/>
        </a:p>
      </dgm:t>
    </dgm:pt>
    <dgm:pt modelId="{E0258DB7-7F09-4DFC-82CF-3D55BDD59F23}">
      <dgm:prSet/>
      <dgm:spPr/>
      <dgm:t>
        <a:bodyPr/>
        <a:lstStyle/>
        <a:p>
          <a:r>
            <a:rPr lang="ru-RU" dirty="0" smtClean="0"/>
            <a:t>Разработка форм </a:t>
          </a:r>
          <a:r>
            <a:rPr lang="ru-RU" b="1" dirty="0" smtClean="0"/>
            <a:t>стандартного </a:t>
          </a:r>
          <a:r>
            <a:rPr lang="en-GB" b="1" dirty="0" smtClean="0"/>
            <a:t> </a:t>
          </a:r>
          <a:r>
            <a:rPr lang="ru-RU" b="1" dirty="0" smtClean="0"/>
            <a:t>Соглашения о закупках электроэнергии и соглашения о подключении к энергосистеме</a:t>
          </a:r>
          <a:r>
            <a:rPr lang="en-GB" dirty="0" smtClean="0"/>
            <a:t>. </a:t>
          </a:r>
          <a:endParaRPr lang="en-GB" dirty="0"/>
        </a:p>
      </dgm:t>
    </dgm:pt>
    <dgm:pt modelId="{EFC92DAD-8807-429C-9DFA-DB194DCA304C}" type="parTrans" cxnId="{1C725AF0-89B2-4C68-8915-1FE6CBFA4B15}">
      <dgm:prSet/>
      <dgm:spPr/>
      <dgm:t>
        <a:bodyPr/>
        <a:lstStyle/>
        <a:p>
          <a:endParaRPr lang="en-US"/>
        </a:p>
      </dgm:t>
    </dgm:pt>
    <dgm:pt modelId="{66A9E2D3-F792-4AC0-8D65-1C4A8084C54D}" type="sibTrans" cxnId="{1C725AF0-89B2-4C68-8915-1FE6CBFA4B15}">
      <dgm:prSet/>
      <dgm:spPr/>
      <dgm:t>
        <a:bodyPr/>
        <a:lstStyle/>
        <a:p>
          <a:endParaRPr lang="en-US"/>
        </a:p>
      </dgm:t>
    </dgm:pt>
    <dgm:pt modelId="{11298D91-E748-4C93-82E2-199E5EBCA1A3}">
      <dgm:prSet/>
      <dgm:spPr/>
      <dgm:t>
        <a:bodyPr/>
        <a:lstStyle/>
        <a:p>
          <a:r>
            <a:rPr lang="ru-RU" dirty="0" smtClean="0"/>
            <a:t>Начать работу над нормативными актами по развитию</a:t>
          </a:r>
          <a:r>
            <a:rPr lang="en-GB" dirty="0" smtClean="0"/>
            <a:t> </a:t>
          </a:r>
          <a:r>
            <a:rPr lang="ru-RU" dirty="0" smtClean="0"/>
            <a:t>ВИЭ</a:t>
          </a:r>
          <a:r>
            <a:rPr lang="en-GB" dirty="0" smtClean="0"/>
            <a:t> </a:t>
          </a:r>
          <a:r>
            <a:rPr lang="ru-RU" dirty="0" smtClean="0"/>
            <a:t>на рыночной основе на среднесрочный период, </a:t>
          </a:r>
          <a:r>
            <a:rPr lang="ru-RU" dirty="0" err="1" smtClean="0"/>
            <a:t>н-р</a:t>
          </a:r>
          <a:r>
            <a:rPr lang="ru-RU" dirty="0" smtClean="0"/>
            <a:t>, с помощью </a:t>
          </a:r>
          <a:r>
            <a:rPr lang="ru-RU" b="1" dirty="0" err="1" smtClean="0"/>
            <a:t>аукционирования</a:t>
          </a:r>
          <a:r>
            <a:rPr lang="en-GB" dirty="0" smtClean="0"/>
            <a:t>. </a:t>
          </a:r>
          <a:endParaRPr lang="en-GB" dirty="0"/>
        </a:p>
      </dgm:t>
    </dgm:pt>
    <dgm:pt modelId="{81CB0C95-EA22-43E9-AFCC-B7A296512B06}" type="parTrans" cxnId="{7897BBE0-D57E-4BA1-A062-FCBCCE432166}">
      <dgm:prSet/>
      <dgm:spPr/>
      <dgm:t>
        <a:bodyPr/>
        <a:lstStyle/>
        <a:p>
          <a:endParaRPr lang="en-US"/>
        </a:p>
      </dgm:t>
    </dgm:pt>
    <dgm:pt modelId="{D032CFF6-81A4-45E0-B47E-FC57B7E4350D}" type="sibTrans" cxnId="{7897BBE0-D57E-4BA1-A062-FCBCCE432166}">
      <dgm:prSet/>
      <dgm:spPr/>
      <dgm:t>
        <a:bodyPr/>
        <a:lstStyle/>
        <a:p>
          <a:endParaRPr lang="en-US"/>
        </a:p>
      </dgm:t>
    </dgm:pt>
    <dgm:pt modelId="{C2416209-C8B7-4227-831A-949C18F4ECDC}">
      <dgm:prSet/>
      <dgm:spPr/>
      <dgm:t>
        <a:bodyPr/>
        <a:lstStyle/>
        <a:p>
          <a:r>
            <a:rPr lang="ru-RU" dirty="0" smtClean="0"/>
            <a:t>Создание рынка </a:t>
          </a:r>
          <a:r>
            <a:rPr lang="ru-RU" b="1" dirty="0" err="1" smtClean="0"/>
            <a:t>энергосервисных</a:t>
          </a:r>
          <a:r>
            <a:rPr lang="ru-RU" b="1" dirty="0" smtClean="0"/>
            <a:t> компаний</a:t>
          </a:r>
          <a:r>
            <a:rPr lang="en-GB" b="1" dirty="0" smtClean="0"/>
            <a:t> </a:t>
          </a:r>
          <a:r>
            <a:rPr lang="en-GB" dirty="0" smtClean="0"/>
            <a:t>(</a:t>
          </a:r>
          <a:r>
            <a:rPr lang="ru-RU" dirty="0" smtClean="0"/>
            <a:t>ЭСК</a:t>
          </a:r>
          <a:r>
            <a:rPr lang="en-GB" dirty="0" smtClean="0"/>
            <a:t>)</a:t>
          </a:r>
          <a:r>
            <a:rPr lang="ru-RU" dirty="0" smtClean="0"/>
            <a:t> в качестве источника внебюджетных, внебалансовых инвестиций</a:t>
          </a:r>
          <a:r>
            <a:rPr lang="en-GB" dirty="0" smtClean="0"/>
            <a:t>. </a:t>
          </a:r>
          <a:endParaRPr lang="en-US" dirty="0"/>
        </a:p>
      </dgm:t>
    </dgm:pt>
    <dgm:pt modelId="{27C9B401-7EC3-49A0-A573-2816B6E7345E}" type="parTrans" cxnId="{B826FCDE-0BBE-4DB5-ABE5-31FEEDA60FEA}">
      <dgm:prSet/>
      <dgm:spPr/>
      <dgm:t>
        <a:bodyPr/>
        <a:lstStyle/>
        <a:p>
          <a:endParaRPr lang="en-US"/>
        </a:p>
      </dgm:t>
    </dgm:pt>
    <dgm:pt modelId="{3F15FE4E-BC49-4607-AC8C-A352C39570A0}" type="sibTrans" cxnId="{B826FCDE-0BBE-4DB5-ABE5-31FEEDA60FEA}">
      <dgm:prSet/>
      <dgm:spPr/>
      <dgm:t>
        <a:bodyPr/>
        <a:lstStyle/>
        <a:p>
          <a:endParaRPr lang="en-US"/>
        </a:p>
      </dgm:t>
    </dgm:pt>
    <dgm:pt modelId="{4D58F538-C128-4722-9515-96E6A95BC5C3}">
      <dgm:prSet/>
      <dgm:spPr/>
      <dgm:t>
        <a:bodyPr/>
        <a:lstStyle/>
        <a:p>
          <a:r>
            <a:rPr lang="ru-RU" dirty="0" smtClean="0"/>
            <a:t>Разработка</a:t>
          </a:r>
          <a:r>
            <a:rPr lang="en-US" dirty="0" smtClean="0"/>
            <a:t> </a:t>
          </a:r>
          <a:r>
            <a:rPr lang="ru-RU" b="1" dirty="0" smtClean="0"/>
            <a:t>стандартов энергоэффективности и маркировки для секторов,</a:t>
          </a:r>
          <a:r>
            <a:rPr lang="en-US" b="1" dirty="0" smtClean="0"/>
            <a:t> </a:t>
          </a:r>
          <a:r>
            <a:rPr lang="ru-RU" dirty="0" smtClean="0"/>
            <a:t>не подпадающих под </a:t>
          </a:r>
          <a:r>
            <a:rPr lang="en-US" dirty="0" smtClean="0"/>
            <a:t>K-</a:t>
          </a:r>
          <a:r>
            <a:rPr lang="ru-RU" dirty="0" smtClean="0"/>
            <a:t>СТВ</a:t>
          </a:r>
          <a:r>
            <a:rPr lang="en-US" dirty="0" smtClean="0"/>
            <a:t>. </a:t>
          </a:r>
          <a:endParaRPr lang="en-US" dirty="0"/>
        </a:p>
      </dgm:t>
    </dgm:pt>
    <dgm:pt modelId="{7F92336E-1C34-4ED1-B137-0CB6E2A4931F}" type="parTrans" cxnId="{68FB3197-673F-48D2-958D-80412042F7A2}">
      <dgm:prSet/>
      <dgm:spPr/>
      <dgm:t>
        <a:bodyPr/>
        <a:lstStyle/>
        <a:p>
          <a:endParaRPr lang="en-US"/>
        </a:p>
      </dgm:t>
    </dgm:pt>
    <dgm:pt modelId="{FB7033A9-FBB7-4D6A-8EBC-26859F2213A5}" type="sibTrans" cxnId="{68FB3197-673F-48D2-958D-80412042F7A2}">
      <dgm:prSet/>
      <dgm:spPr/>
      <dgm:t>
        <a:bodyPr/>
        <a:lstStyle/>
        <a:p>
          <a:endParaRPr lang="en-US"/>
        </a:p>
      </dgm:t>
    </dgm:pt>
    <dgm:pt modelId="{B854D0B3-D69D-4377-ACB7-90673EF28FED}">
      <dgm:prSet/>
      <dgm:spPr/>
      <dgm:t>
        <a:bodyPr/>
        <a:lstStyle/>
        <a:p>
          <a:r>
            <a:rPr lang="ru-RU" dirty="0" smtClean="0"/>
            <a:t>Существует постоянная потребность в </a:t>
          </a:r>
          <a:r>
            <a:rPr lang="en-GB" dirty="0" smtClean="0"/>
            <a:t> </a:t>
          </a:r>
          <a:r>
            <a:rPr lang="ru-RU" b="1" dirty="0" smtClean="0"/>
            <a:t>государственном механизме поддержки инвестиций в обеспечение энергоэффективности</a:t>
          </a:r>
          <a:r>
            <a:rPr lang="en-GB" b="1" dirty="0" smtClean="0"/>
            <a:t>, </a:t>
          </a:r>
          <a:r>
            <a:rPr lang="ru-RU" dirty="0" err="1" smtClean="0">
              <a:solidFill>
                <a:schemeClr val="accent6"/>
              </a:solidFill>
            </a:rPr>
            <a:t>н-р</a:t>
          </a:r>
          <a:r>
            <a:rPr lang="ru-RU" dirty="0" smtClean="0">
              <a:solidFill>
                <a:schemeClr val="accent6"/>
              </a:solidFill>
            </a:rPr>
            <a:t>,</a:t>
          </a:r>
          <a:r>
            <a:rPr lang="en-GB" dirty="0" smtClean="0">
              <a:solidFill>
                <a:schemeClr val="accent6"/>
              </a:solidFill>
            </a:rPr>
            <a:t> </a:t>
          </a:r>
          <a:r>
            <a:rPr lang="ru-RU" dirty="0" smtClean="0">
              <a:solidFill>
                <a:schemeClr val="accent6"/>
              </a:solidFill>
            </a:rPr>
            <a:t>финансовая поддержка энергоэффективности</a:t>
          </a:r>
          <a:r>
            <a:rPr lang="en-US" dirty="0" smtClean="0">
              <a:solidFill>
                <a:schemeClr val="accent6"/>
              </a:solidFill>
            </a:rPr>
            <a:t> (</a:t>
          </a:r>
          <a:r>
            <a:rPr lang="ru-RU" dirty="0" smtClean="0">
              <a:solidFill>
                <a:schemeClr val="accent6"/>
              </a:solidFill>
            </a:rPr>
            <a:t>механизмы необходимо определить дополнительно</a:t>
          </a:r>
          <a:r>
            <a:rPr lang="en-US" dirty="0" smtClean="0">
              <a:solidFill>
                <a:schemeClr val="accent6"/>
              </a:solidFill>
            </a:rPr>
            <a:t>). </a:t>
          </a:r>
          <a:endParaRPr lang="en-US" b="1" dirty="0">
            <a:solidFill>
              <a:schemeClr val="accent6"/>
            </a:solidFill>
          </a:endParaRPr>
        </a:p>
      </dgm:t>
    </dgm:pt>
    <dgm:pt modelId="{6D3B96E1-92AF-4F94-B184-E51AA21512F8}" type="parTrans" cxnId="{C2A4B403-B5C9-4028-90A3-88214E84A1D9}">
      <dgm:prSet/>
      <dgm:spPr/>
      <dgm:t>
        <a:bodyPr/>
        <a:lstStyle/>
        <a:p>
          <a:endParaRPr lang="en-US"/>
        </a:p>
      </dgm:t>
    </dgm:pt>
    <dgm:pt modelId="{8F8ED96C-DECF-4D55-8135-7F18DB477419}" type="sibTrans" cxnId="{C2A4B403-B5C9-4028-90A3-88214E84A1D9}">
      <dgm:prSet/>
      <dgm:spPr/>
      <dgm:t>
        <a:bodyPr/>
        <a:lstStyle/>
        <a:p>
          <a:endParaRPr lang="en-US"/>
        </a:p>
      </dgm:t>
    </dgm:pt>
    <dgm:pt modelId="{2C25D0FF-9B47-4C09-B32A-932DC83D888E}" type="pres">
      <dgm:prSet presAssocID="{27CF15BA-B7F7-4F97-9155-A50686B8EB02}" presName="Name0" presStyleCnt="0">
        <dgm:presLayoutVars>
          <dgm:dir/>
          <dgm:animLvl val="lvl"/>
          <dgm:resizeHandles val="exact"/>
        </dgm:presLayoutVars>
      </dgm:prSet>
      <dgm:spPr/>
      <dgm:t>
        <a:bodyPr/>
        <a:lstStyle/>
        <a:p>
          <a:endParaRPr lang="en-GB"/>
        </a:p>
      </dgm:t>
    </dgm:pt>
    <dgm:pt modelId="{0C834D52-B781-4581-A5E8-AF3B11DE4169}" type="pres">
      <dgm:prSet presAssocID="{7881A482-B17C-4130-8D71-39C7447B4BB3}" presName="composite" presStyleCnt="0"/>
      <dgm:spPr/>
    </dgm:pt>
    <dgm:pt modelId="{C7B472F8-E99E-433D-A81A-CFFEBAC6A6B1}" type="pres">
      <dgm:prSet presAssocID="{7881A482-B17C-4130-8D71-39C7447B4BB3}" presName="parTx" presStyleLbl="alignNode1" presStyleIdx="0" presStyleCnt="3">
        <dgm:presLayoutVars>
          <dgm:chMax val="0"/>
          <dgm:chPref val="0"/>
          <dgm:bulletEnabled val="1"/>
        </dgm:presLayoutVars>
      </dgm:prSet>
      <dgm:spPr/>
      <dgm:t>
        <a:bodyPr/>
        <a:lstStyle/>
        <a:p>
          <a:endParaRPr lang="en-GB"/>
        </a:p>
      </dgm:t>
    </dgm:pt>
    <dgm:pt modelId="{1C1018D9-68A4-4E6F-BD28-7DE33CEC217E}" type="pres">
      <dgm:prSet presAssocID="{7881A482-B17C-4130-8D71-39C7447B4BB3}" presName="desTx" presStyleLbl="alignAccFollowNode1" presStyleIdx="0" presStyleCnt="3">
        <dgm:presLayoutVars>
          <dgm:bulletEnabled val="1"/>
        </dgm:presLayoutVars>
      </dgm:prSet>
      <dgm:spPr/>
      <dgm:t>
        <a:bodyPr/>
        <a:lstStyle/>
        <a:p>
          <a:endParaRPr lang="en-GB"/>
        </a:p>
      </dgm:t>
    </dgm:pt>
    <dgm:pt modelId="{3D4560E8-4FF8-42D8-9797-8D7A55F02186}" type="pres">
      <dgm:prSet presAssocID="{99974FBC-547D-4BC2-8A85-45FBDB4E60BA}" presName="space" presStyleCnt="0"/>
      <dgm:spPr/>
    </dgm:pt>
    <dgm:pt modelId="{C43C60C0-1826-4840-87C5-40FE5AAC40F6}" type="pres">
      <dgm:prSet presAssocID="{EDC0B8D3-F408-4DD8-8D49-D10DA7F4A46E}" presName="composite" presStyleCnt="0"/>
      <dgm:spPr/>
    </dgm:pt>
    <dgm:pt modelId="{BE98D642-5871-4F80-9E15-C75049C1C751}" type="pres">
      <dgm:prSet presAssocID="{EDC0B8D3-F408-4DD8-8D49-D10DA7F4A46E}" presName="parTx" presStyleLbl="alignNode1" presStyleIdx="1" presStyleCnt="3">
        <dgm:presLayoutVars>
          <dgm:chMax val="0"/>
          <dgm:chPref val="0"/>
          <dgm:bulletEnabled val="1"/>
        </dgm:presLayoutVars>
      </dgm:prSet>
      <dgm:spPr/>
      <dgm:t>
        <a:bodyPr/>
        <a:lstStyle/>
        <a:p>
          <a:endParaRPr lang="en-GB"/>
        </a:p>
      </dgm:t>
    </dgm:pt>
    <dgm:pt modelId="{2C23336F-39ED-4535-B901-8D7D862838B5}" type="pres">
      <dgm:prSet presAssocID="{EDC0B8D3-F408-4DD8-8D49-D10DA7F4A46E}" presName="desTx" presStyleLbl="alignAccFollowNode1" presStyleIdx="1" presStyleCnt="3">
        <dgm:presLayoutVars>
          <dgm:bulletEnabled val="1"/>
        </dgm:presLayoutVars>
      </dgm:prSet>
      <dgm:spPr/>
      <dgm:t>
        <a:bodyPr/>
        <a:lstStyle/>
        <a:p>
          <a:endParaRPr lang="en-GB"/>
        </a:p>
      </dgm:t>
    </dgm:pt>
    <dgm:pt modelId="{BD69B779-2E0F-4E4D-BC89-99FC2D46BCD2}" type="pres">
      <dgm:prSet presAssocID="{987E345C-6D0A-4229-A621-B01EB0ECD28C}" presName="space" presStyleCnt="0"/>
      <dgm:spPr/>
    </dgm:pt>
    <dgm:pt modelId="{24B0CF55-9024-4B80-9A6F-0A5F8C728BFB}" type="pres">
      <dgm:prSet presAssocID="{AA26001C-F5A1-45E6-9E71-C3A272045CCF}" presName="composite" presStyleCnt="0"/>
      <dgm:spPr/>
    </dgm:pt>
    <dgm:pt modelId="{6ECDBD96-28A2-4952-8130-30A017A3E943}" type="pres">
      <dgm:prSet presAssocID="{AA26001C-F5A1-45E6-9E71-C3A272045CCF}" presName="parTx" presStyleLbl="alignNode1" presStyleIdx="2" presStyleCnt="3">
        <dgm:presLayoutVars>
          <dgm:chMax val="0"/>
          <dgm:chPref val="0"/>
          <dgm:bulletEnabled val="1"/>
        </dgm:presLayoutVars>
      </dgm:prSet>
      <dgm:spPr/>
      <dgm:t>
        <a:bodyPr/>
        <a:lstStyle/>
        <a:p>
          <a:endParaRPr lang="en-GB"/>
        </a:p>
      </dgm:t>
    </dgm:pt>
    <dgm:pt modelId="{2CDF10DC-A07F-4A33-97C7-268CADEC5CB9}" type="pres">
      <dgm:prSet presAssocID="{AA26001C-F5A1-45E6-9E71-C3A272045CCF}" presName="desTx" presStyleLbl="alignAccFollowNode1" presStyleIdx="2" presStyleCnt="3">
        <dgm:presLayoutVars>
          <dgm:bulletEnabled val="1"/>
        </dgm:presLayoutVars>
      </dgm:prSet>
      <dgm:spPr/>
      <dgm:t>
        <a:bodyPr/>
        <a:lstStyle/>
        <a:p>
          <a:endParaRPr lang="en-GB"/>
        </a:p>
      </dgm:t>
    </dgm:pt>
  </dgm:ptLst>
  <dgm:cxnLst>
    <dgm:cxn modelId="{C47D3689-4FD0-4C5A-9E0E-3D1CCFFF1BE5}" type="presOf" srcId="{E0258DB7-7F09-4DFC-82CF-3D55BDD59F23}" destId="{2C23336F-39ED-4535-B901-8D7D862838B5}" srcOrd="0" destOrd="6" presId="urn:microsoft.com/office/officeart/2005/8/layout/hList1"/>
    <dgm:cxn modelId="{89A15230-8B65-472F-ADD9-E7C24C9428F3}" type="presOf" srcId="{4D58F538-C128-4722-9515-96E6A95BC5C3}" destId="{2CDF10DC-A07F-4A33-97C7-268CADEC5CB9}" srcOrd="0" destOrd="2" presId="urn:microsoft.com/office/officeart/2005/8/layout/hList1"/>
    <dgm:cxn modelId="{FCBB7E47-8C19-410E-A178-707CBCAE3A7A}" type="presOf" srcId="{C1DE564F-10C6-4DB6-86D5-8670F2F4AC2B}" destId="{1C1018D9-68A4-4E6F-BD28-7DE33CEC217E}" srcOrd="0" destOrd="4" presId="urn:microsoft.com/office/officeart/2005/8/layout/hList1"/>
    <dgm:cxn modelId="{90C3AB2E-6B3D-498D-810E-8DC4C87D35DA}" type="presOf" srcId="{34AE4CF8-6058-45A9-BC08-90B3DBE99DF1}" destId="{2C23336F-39ED-4535-B901-8D7D862838B5}" srcOrd="0" destOrd="5" presId="urn:microsoft.com/office/officeart/2005/8/layout/hList1"/>
    <dgm:cxn modelId="{47DACF26-254D-440F-9A54-958E4A1B8D70}" srcId="{7881A482-B17C-4130-8D71-39C7447B4BB3}" destId="{9B1DB278-3A3C-41D4-AFDB-B70B54325BF4}" srcOrd="3" destOrd="0" parTransId="{1AC3CF4C-2CB8-4C5C-9E3D-D908F294B0CD}" sibTransId="{D3EF0441-5042-4FDA-9E8C-95F024EAB894}"/>
    <dgm:cxn modelId="{2DC7A1AD-8555-4273-82F8-B902915519C0}" srcId="{27CF15BA-B7F7-4F97-9155-A50686B8EB02}" destId="{EDC0B8D3-F408-4DD8-8D49-D10DA7F4A46E}" srcOrd="1" destOrd="0" parTransId="{BA5AF4CF-B4B3-4B9E-8D0B-51E7F5E154BB}" sibTransId="{987E345C-6D0A-4229-A621-B01EB0ECD28C}"/>
    <dgm:cxn modelId="{AB0863DE-EFB0-4BE8-BD8A-2176582F555B}" srcId="{EDC0B8D3-F408-4DD8-8D49-D10DA7F4A46E}" destId="{3E7EF6EB-7D70-45AB-B09C-6C83F180467F}" srcOrd="2" destOrd="0" parTransId="{2F0AC561-E3FC-4C91-8CFA-683ECF83B3DC}" sibTransId="{779F86CE-27EC-49ED-9429-E77C59FABF45}"/>
    <dgm:cxn modelId="{F229B6FA-2F07-4A01-A5B8-8E0A8413F3EB}" type="presOf" srcId="{C2416209-C8B7-4227-831A-949C18F4ECDC}" destId="{2CDF10DC-A07F-4A33-97C7-268CADEC5CB9}" srcOrd="0" destOrd="0" presId="urn:microsoft.com/office/officeart/2005/8/layout/hList1"/>
    <dgm:cxn modelId="{5593C202-0804-4DDD-BA60-9C58F8222AE5}" type="presOf" srcId="{1CF3A518-67D9-4799-A9CD-109512AC326D}" destId="{1C1018D9-68A4-4E6F-BD28-7DE33CEC217E}" srcOrd="0" destOrd="8" presId="urn:microsoft.com/office/officeart/2005/8/layout/hList1"/>
    <dgm:cxn modelId="{3630E67C-3771-4E6A-941B-AE8687ABF182}" srcId="{27CF15BA-B7F7-4F97-9155-A50686B8EB02}" destId="{AA26001C-F5A1-45E6-9E71-C3A272045CCF}" srcOrd="2" destOrd="0" parTransId="{77559261-0226-44FC-8F5D-DAA1A5CD37C1}" sibTransId="{1B98CB47-4381-4A0D-B450-393884922F70}"/>
    <dgm:cxn modelId="{E0BB4218-3758-4D71-AF3B-A0E711A09EDD}" srcId="{EDC0B8D3-F408-4DD8-8D49-D10DA7F4A46E}" destId="{45DCB3A3-9029-41BC-8690-CF34EC5143C5}" srcOrd="4" destOrd="0" parTransId="{AEDD8E5E-375C-4C92-9FD9-67119D4A4F43}" sibTransId="{C9FB68D2-404C-4ADE-8A87-3941417BC561}"/>
    <dgm:cxn modelId="{896ABA9A-B216-49C7-B1C8-BF52E96FC2AA}" srcId="{EDC0B8D3-F408-4DD8-8D49-D10DA7F4A46E}" destId="{34AE4CF8-6058-45A9-BC08-90B3DBE99DF1}" srcOrd="5" destOrd="0" parTransId="{736C8BFE-5AB8-45F5-8C7E-65E839A1821E}" sibTransId="{0D639427-421E-41D6-B62D-F6A89C08E71A}"/>
    <dgm:cxn modelId="{63968E00-D12D-4D6B-9816-198637358C54}" srcId="{AA26001C-F5A1-45E6-9E71-C3A272045CCF}" destId="{4919847A-2376-4C85-AAB6-10A0EA6B2F43}" srcOrd="1" destOrd="0" parTransId="{9AE3369C-8F24-4234-B31A-8CD604AD456B}" sibTransId="{E99ABFD6-9E4D-4F3B-B1CF-4EBC3526DCD3}"/>
    <dgm:cxn modelId="{D655777D-F444-47F7-9C36-720F7FA14187}" type="presOf" srcId="{7BCCDD8E-E884-4730-A483-2D3399064A55}" destId="{1C1018D9-68A4-4E6F-BD28-7DE33CEC217E}" srcOrd="0" destOrd="7" presId="urn:microsoft.com/office/officeart/2005/8/layout/hList1"/>
    <dgm:cxn modelId="{B9085B32-ED84-4711-B2A1-B29B1ABC174F}" srcId="{27CF15BA-B7F7-4F97-9155-A50686B8EB02}" destId="{7881A482-B17C-4130-8D71-39C7447B4BB3}" srcOrd="0" destOrd="0" parTransId="{A3A64EA3-9097-4C38-B699-658481334EBF}" sibTransId="{99974FBC-547D-4BC2-8A85-45FBDB4E60BA}"/>
    <dgm:cxn modelId="{89ECA905-4425-4776-8373-CBA7ADFEFEE0}" type="presOf" srcId="{45DCB3A3-9029-41BC-8690-CF34EC5143C5}" destId="{2C23336F-39ED-4535-B901-8D7D862838B5}" srcOrd="0" destOrd="4" presId="urn:microsoft.com/office/officeart/2005/8/layout/hList1"/>
    <dgm:cxn modelId="{D2DA4A36-BC7A-4C88-B43C-B919E051509C}" type="presOf" srcId="{B854D0B3-D69D-4377-ACB7-90673EF28FED}" destId="{2CDF10DC-A07F-4A33-97C7-268CADEC5CB9}" srcOrd="0" destOrd="3" presId="urn:microsoft.com/office/officeart/2005/8/layout/hList1"/>
    <dgm:cxn modelId="{22AD2A3A-D894-42EC-B6EB-3CF7162E70B3}" srcId="{7881A482-B17C-4130-8D71-39C7447B4BB3}" destId="{D36FB8C4-A9AD-46F8-9D48-BBD28B76EB37}" srcOrd="0" destOrd="0" parTransId="{24D74961-5B88-4EFC-A7A4-C026F01CCC04}" sibTransId="{4A6E6C17-3ACF-477E-9379-FD976ADE8369}"/>
    <dgm:cxn modelId="{68FB3197-673F-48D2-958D-80412042F7A2}" srcId="{AA26001C-F5A1-45E6-9E71-C3A272045CCF}" destId="{4D58F538-C128-4722-9515-96E6A95BC5C3}" srcOrd="2" destOrd="0" parTransId="{7F92336E-1C34-4ED1-B137-0CB6E2A4931F}" sibTransId="{FB7033A9-FBB7-4D6A-8EBC-26859F2213A5}"/>
    <dgm:cxn modelId="{BBA1FAF2-8A1C-4DA7-A6A5-D42583BBF2E9}" type="presOf" srcId="{AA26001C-F5A1-45E6-9E71-C3A272045CCF}" destId="{6ECDBD96-28A2-4952-8130-30A017A3E943}" srcOrd="0" destOrd="0" presId="urn:microsoft.com/office/officeart/2005/8/layout/hList1"/>
    <dgm:cxn modelId="{0ACB1FCB-F2DC-4CF9-BB85-F24AB7A9CCDA}" type="presOf" srcId="{11298D91-E748-4C93-82E2-199E5EBCA1A3}" destId="{2C23336F-39ED-4535-B901-8D7D862838B5}" srcOrd="0" destOrd="7" presId="urn:microsoft.com/office/officeart/2005/8/layout/hList1"/>
    <dgm:cxn modelId="{914E8933-BD8A-4ACF-B80D-EC3887311920}" type="presOf" srcId="{4B91D806-847B-4162-9ADB-1B6C18A2AD77}" destId="{2C23336F-39ED-4535-B901-8D7D862838B5}" srcOrd="0" destOrd="0" presId="urn:microsoft.com/office/officeart/2005/8/layout/hList1"/>
    <dgm:cxn modelId="{9A330C9E-7206-4802-84F3-F6FC43F6AC87}" type="presOf" srcId="{38DF20C1-225A-42FB-998A-2FA483567753}" destId="{1C1018D9-68A4-4E6F-BD28-7DE33CEC217E}" srcOrd="0" destOrd="1" presId="urn:microsoft.com/office/officeart/2005/8/layout/hList1"/>
    <dgm:cxn modelId="{3D5618AE-7AF0-4F30-95A4-AF4CF0F916CA}" type="presOf" srcId="{D36FB8C4-A9AD-46F8-9D48-BBD28B76EB37}" destId="{1C1018D9-68A4-4E6F-BD28-7DE33CEC217E}" srcOrd="0" destOrd="0" presId="urn:microsoft.com/office/officeart/2005/8/layout/hList1"/>
    <dgm:cxn modelId="{C2A4B403-B5C9-4028-90A3-88214E84A1D9}" srcId="{AA26001C-F5A1-45E6-9E71-C3A272045CCF}" destId="{B854D0B3-D69D-4377-ACB7-90673EF28FED}" srcOrd="3" destOrd="0" parTransId="{6D3B96E1-92AF-4F94-B184-E51AA21512F8}" sibTransId="{8F8ED96C-DECF-4D55-8135-7F18DB477419}"/>
    <dgm:cxn modelId="{968BD668-1694-474D-815E-2A3622489455}" srcId="{7881A482-B17C-4130-8D71-39C7447B4BB3}" destId="{BE209244-3E66-4AE5-8688-E52B7461D18A}" srcOrd="5" destOrd="0" parTransId="{DE62CEC4-0106-4853-AD7D-6E93B6FB7A92}" sibTransId="{8379A5B9-CCC5-435E-AE83-4009BA03E3A4}"/>
    <dgm:cxn modelId="{53312DF0-75EB-4BFB-B7D7-B8E19AC8231F}" type="presOf" srcId="{E03A1E8C-B725-4333-B1CD-20826C80FF59}" destId="{1C1018D9-68A4-4E6F-BD28-7DE33CEC217E}" srcOrd="0" destOrd="2" presId="urn:microsoft.com/office/officeart/2005/8/layout/hList1"/>
    <dgm:cxn modelId="{6B017DEE-0EB9-48AE-8173-A692B19B71D0}" type="presOf" srcId="{65918094-6CF1-4886-9F1A-E5ADA1F1CA52}" destId="{2C23336F-39ED-4535-B901-8D7D862838B5}" srcOrd="0" destOrd="3" presId="urn:microsoft.com/office/officeart/2005/8/layout/hList1"/>
    <dgm:cxn modelId="{B11D71E7-CA15-4F19-8F75-446971E8D7F6}" type="presOf" srcId="{EDC0B8D3-F408-4DD8-8D49-D10DA7F4A46E}" destId="{BE98D642-5871-4F80-9E15-C75049C1C751}" srcOrd="0" destOrd="0" presId="urn:microsoft.com/office/officeart/2005/8/layout/hList1"/>
    <dgm:cxn modelId="{BAC887A9-246E-4096-989B-E91D79E99FB8}" type="presOf" srcId="{7881A482-B17C-4130-8D71-39C7447B4BB3}" destId="{C7B472F8-E99E-433D-A81A-CFFEBAC6A6B1}" srcOrd="0" destOrd="0" presId="urn:microsoft.com/office/officeart/2005/8/layout/hList1"/>
    <dgm:cxn modelId="{F38EC6E0-E409-4FF8-BB38-427BDBDD6D7C}" srcId="{7881A482-B17C-4130-8D71-39C7447B4BB3}" destId="{C1DE564F-10C6-4DB6-86D5-8670F2F4AC2B}" srcOrd="4" destOrd="0" parTransId="{2BC8B023-5476-43E1-A086-8522A4B8D327}" sibTransId="{7AC2C384-5E5C-4A1D-A70B-7F670E1F302B}"/>
    <dgm:cxn modelId="{1C725AF0-89B2-4C68-8915-1FE6CBFA4B15}" srcId="{EDC0B8D3-F408-4DD8-8D49-D10DA7F4A46E}" destId="{E0258DB7-7F09-4DFC-82CF-3D55BDD59F23}" srcOrd="6" destOrd="0" parTransId="{EFC92DAD-8807-429C-9DFA-DB194DCA304C}" sibTransId="{66A9E2D3-F792-4AC0-8D65-1C4A8084C54D}"/>
    <dgm:cxn modelId="{300CC997-7219-43F9-950C-2B53ECA5CB9B}" type="presOf" srcId="{BE209244-3E66-4AE5-8688-E52B7461D18A}" destId="{1C1018D9-68A4-4E6F-BD28-7DE33CEC217E}" srcOrd="0" destOrd="5" presId="urn:microsoft.com/office/officeart/2005/8/layout/hList1"/>
    <dgm:cxn modelId="{D032DFFA-550D-48C9-A7E5-974C014D8509}" srcId="{EDC0B8D3-F408-4DD8-8D49-D10DA7F4A46E}" destId="{E3E9EA6D-3648-4B99-B452-A4E251DE42BD}" srcOrd="1" destOrd="0" parTransId="{AF6D3899-45D2-4CEE-A49D-3CBD842044F3}" sibTransId="{8AFAF89C-DE7E-4C14-A1C8-FE4C28D5E5F8}"/>
    <dgm:cxn modelId="{E9AAC10E-412D-4419-9288-EC86F07505A2}" srcId="{7881A482-B17C-4130-8D71-39C7447B4BB3}" destId="{1CF3A518-67D9-4799-A9CD-109512AC326D}" srcOrd="8" destOrd="0" parTransId="{35A238D8-D55A-4023-B760-67C6BE397C14}" sibTransId="{59A281F7-A037-4C57-AF8F-3E47E5180445}"/>
    <dgm:cxn modelId="{AED1E545-F895-4585-A32C-289711639BB6}" type="presOf" srcId="{4919847A-2376-4C85-AAB6-10A0EA6B2F43}" destId="{2CDF10DC-A07F-4A33-97C7-268CADEC5CB9}" srcOrd="0" destOrd="1" presId="urn:microsoft.com/office/officeart/2005/8/layout/hList1"/>
    <dgm:cxn modelId="{7CCF438F-908A-4C63-A7AB-44E23CF11987}" type="presOf" srcId="{27CF15BA-B7F7-4F97-9155-A50686B8EB02}" destId="{2C25D0FF-9B47-4C09-B32A-932DC83D888E}" srcOrd="0" destOrd="0" presId="urn:microsoft.com/office/officeart/2005/8/layout/hList1"/>
    <dgm:cxn modelId="{A1B5E38F-F95A-493C-B362-B0A3FE3412F9}" type="presOf" srcId="{06FE6332-0FFC-4B08-ADE7-65F4A7A6FEB6}" destId="{1C1018D9-68A4-4E6F-BD28-7DE33CEC217E}" srcOrd="0" destOrd="6" presId="urn:microsoft.com/office/officeart/2005/8/layout/hList1"/>
    <dgm:cxn modelId="{B826FCDE-0BBE-4DB5-ABE5-31FEEDA60FEA}" srcId="{AA26001C-F5A1-45E6-9E71-C3A272045CCF}" destId="{C2416209-C8B7-4227-831A-949C18F4ECDC}" srcOrd="0" destOrd="0" parTransId="{27C9B401-7EC3-49A0-A573-2816B6E7345E}" sibTransId="{3F15FE4E-BC49-4607-AC8C-A352C39570A0}"/>
    <dgm:cxn modelId="{A628E5C2-FCA1-4C81-9292-B746A1A25D81}" srcId="{AA26001C-F5A1-45E6-9E71-C3A272045CCF}" destId="{7759DB38-D569-494E-B1FB-F6FA928BD422}" srcOrd="4" destOrd="0" parTransId="{D8AEF7F1-160D-47DF-BBEB-E685F90DBF34}" sibTransId="{0A93ACE4-74BC-4EA9-BA6E-2276C44CF5DC}"/>
    <dgm:cxn modelId="{DCD60D95-2CC1-4831-8E32-9C9C382DD4F4}" srcId="{7881A482-B17C-4130-8D71-39C7447B4BB3}" destId="{38DF20C1-225A-42FB-998A-2FA483567753}" srcOrd="1" destOrd="0" parTransId="{771316C5-14AD-400A-8D39-27F64D13BA58}" sibTransId="{83585901-8B58-448F-B4E3-0902A70BB435}"/>
    <dgm:cxn modelId="{2585E291-E1ED-4434-8F67-A1E6DDC719B4}" type="presOf" srcId="{E3E9EA6D-3648-4B99-B452-A4E251DE42BD}" destId="{2C23336F-39ED-4535-B901-8D7D862838B5}" srcOrd="0" destOrd="1" presId="urn:microsoft.com/office/officeart/2005/8/layout/hList1"/>
    <dgm:cxn modelId="{E245B90E-495F-4351-8565-C4D0938C6C57}" srcId="{7881A482-B17C-4130-8D71-39C7447B4BB3}" destId="{06FE6332-0FFC-4B08-ADE7-65F4A7A6FEB6}" srcOrd="6" destOrd="0" parTransId="{A40686E1-AEF4-4A9B-AF1D-31D6869D9C66}" sibTransId="{08D60AD1-AAC5-4431-87F1-5E6DB9CD8474}"/>
    <dgm:cxn modelId="{702879A6-898E-4DF4-B9C6-52C0C70A9665}" srcId="{EDC0B8D3-F408-4DD8-8D49-D10DA7F4A46E}" destId="{4B91D806-847B-4162-9ADB-1B6C18A2AD77}" srcOrd="0" destOrd="0" parTransId="{ACEE8E41-B9B1-415D-AA4D-0A8175DB5800}" sibTransId="{E6A1C591-9D9E-4D4C-BDF8-815004D1E546}"/>
    <dgm:cxn modelId="{1EE4C137-29E1-4766-AB66-100182251D10}" srcId="{7881A482-B17C-4130-8D71-39C7447B4BB3}" destId="{7BCCDD8E-E884-4730-A483-2D3399064A55}" srcOrd="7" destOrd="0" parTransId="{2DCBF030-87FF-4AFF-838A-49CBCC994F72}" sibTransId="{CADA5131-F36A-45F9-ABF7-72C00576E5FA}"/>
    <dgm:cxn modelId="{7897BBE0-D57E-4BA1-A062-FCBCCE432166}" srcId="{EDC0B8D3-F408-4DD8-8D49-D10DA7F4A46E}" destId="{11298D91-E748-4C93-82E2-199E5EBCA1A3}" srcOrd="7" destOrd="0" parTransId="{81CB0C95-EA22-43E9-AFCC-B7A296512B06}" sibTransId="{D032CFF6-81A4-45E0-B47E-FC57B7E4350D}"/>
    <dgm:cxn modelId="{AAC3E3E8-5069-4195-87B1-97F9BDA7BA2D}" type="presOf" srcId="{3E7EF6EB-7D70-45AB-B09C-6C83F180467F}" destId="{2C23336F-39ED-4535-B901-8D7D862838B5}" srcOrd="0" destOrd="2" presId="urn:microsoft.com/office/officeart/2005/8/layout/hList1"/>
    <dgm:cxn modelId="{16C5C750-879B-43E3-AC33-33134E6F59EA}" type="presOf" srcId="{7759DB38-D569-494E-B1FB-F6FA928BD422}" destId="{2CDF10DC-A07F-4A33-97C7-268CADEC5CB9}" srcOrd="0" destOrd="4" presId="urn:microsoft.com/office/officeart/2005/8/layout/hList1"/>
    <dgm:cxn modelId="{8C100B9F-663F-4973-B18E-897EDF842434}" srcId="{EDC0B8D3-F408-4DD8-8D49-D10DA7F4A46E}" destId="{65918094-6CF1-4886-9F1A-E5ADA1F1CA52}" srcOrd="3" destOrd="0" parTransId="{860D026B-1A36-40D0-A5AD-F9091ECE400C}" sibTransId="{4FEA9154-934C-4E51-8255-ABDFA0B4A151}"/>
    <dgm:cxn modelId="{70405FE6-8BD8-4CE6-9023-9EC93888BFB2}" type="presOf" srcId="{9B1DB278-3A3C-41D4-AFDB-B70B54325BF4}" destId="{1C1018D9-68A4-4E6F-BD28-7DE33CEC217E}" srcOrd="0" destOrd="3" presId="urn:microsoft.com/office/officeart/2005/8/layout/hList1"/>
    <dgm:cxn modelId="{6278C68A-C6B8-4CE7-85BD-E538CD8E6644}" srcId="{7881A482-B17C-4130-8D71-39C7447B4BB3}" destId="{E03A1E8C-B725-4333-B1CD-20826C80FF59}" srcOrd="2" destOrd="0" parTransId="{97CF3631-58DC-480A-8D5F-3BBB25FBA344}" sibTransId="{04E49658-CAFA-4597-B522-62BD1F5A16C6}"/>
    <dgm:cxn modelId="{BB9699D8-D429-401F-A695-350B020921E8}" type="presParOf" srcId="{2C25D0FF-9B47-4C09-B32A-932DC83D888E}" destId="{0C834D52-B781-4581-A5E8-AF3B11DE4169}" srcOrd="0" destOrd="0" presId="urn:microsoft.com/office/officeart/2005/8/layout/hList1"/>
    <dgm:cxn modelId="{0F8A579E-5F39-49ED-81D4-92D41216E72D}" type="presParOf" srcId="{0C834D52-B781-4581-A5E8-AF3B11DE4169}" destId="{C7B472F8-E99E-433D-A81A-CFFEBAC6A6B1}" srcOrd="0" destOrd="0" presId="urn:microsoft.com/office/officeart/2005/8/layout/hList1"/>
    <dgm:cxn modelId="{69EDBAEF-7C60-460D-848B-6B375D9AD443}" type="presParOf" srcId="{0C834D52-B781-4581-A5E8-AF3B11DE4169}" destId="{1C1018D9-68A4-4E6F-BD28-7DE33CEC217E}" srcOrd="1" destOrd="0" presId="urn:microsoft.com/office/officeart/2005/8/layout/hList1"/>
    <dgm:cxn modelId="{E9EC07C4-6E9E-4364-B9B8-39DD383E42AF}" type="presParOf" srcId="{2C25D0FF-9B47-4C09-B32A-932DC83D888E}" destId="{3D4560E8-4FF8-42D8-9797-8D7A55F02186}" srcOrd="1" destOrd="0" presId="urn:microsoft.com/office/officeart/2005/8/layout/hList1"/>
    <dgm:cxn modelId="{D728D8E9-2595-460B-AA9E-137D1E48A608}" type="presParOf" srcId="{2C25D0FF-9B47-4C09-B32A-932DC83D888E}" destId="{C43C60C0-1826-4840-87C5-40FE5AAC40F6}" srcOrd="2" destOrd="0" presId="urn:microsoft.com/office/officeart/2005/8/layout/hList1"/>
    <dgm:cxn modelId="{3F252F57-F7CE-4BC1-9C79-1B2A88F546BB}" type="presParOf" srcId="{C43C60C0-1826-4840-87C5-40FE5AAC40F6}" destId="{BE98D642-5871-4F80-9E15-C75049C1C751}" srcOrd="0" destOrd="0" presId="urn:microsoft.com/office/officeart/2005/8/layout/hList1"/>
    <dgm:cxn modelId="{DE714473-D4D2-47E7-A549-FB5BD6F879FC}" type="presParOf" srcId="{C43C60C0-1826-4840-87C5-40FE5AAC40F6}" destId="{2C23336F-39ED-4535-B901-8D7D862838B5}" srcOrd="1" destOrd="0" presId="urn:microsoft.com/office/officeart/2005/8/layout/hList1"/>
    <dgm:cxn modelId="{83070845-4DB7-402A-BE5A-83C681AD2CF0}" type="presParOf" srcId="{2C25D0FF-9B47-4C09-B32A-932DC83D888E}" destId="{BD69B779-2E0F-4E4D-BC89-99FC2D46BCD2}" srcOrd="3" destOrd="0" presId="urn:microsoft.com/office/officeart/2005/8/layout/hList1"/>
    <dgm:cxn modelId="{E3219565-76F0-4D21-9CE6-94A6644328D0}" type="presParOf" srcId="{2C25D0FF-9B47-4C09-B32A-932DC83D888E}" destId="{24B0CF55-9024-4B80-9A6F-0A5F8C728BFB}" srcOrd="4" destOrd="0" presId="urn:microsoft.com/office/officeart/2005/8/layout/hList1"/>
    <dgm:cxn modelId="{BD6DFC30-6718-4542-B41B-FD6F1B425C55}" type="presParOf" srcId="{24B0CF55-9024-4B80-9A6F-0A5F8C728BFB}" destId="{6ECDBD96-28A2-4952-8130-30A017A3E943}" srcOrd="0" destOrd="0" presId="urn:microsoft.com/office/officeart/2005/8/layout/hList1"/>
    <dgm:cxn modelId="{AF331BEE-A083-47A9-A099-05DAAF17579B}" type="presParOf" srcId="{24B0CF55-9024-4B80-9A6F-0A5F8C728BFB}" destId="{2CDF10DC-A07F-4A33-97C7-268CADEC5CB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41DEAC-0A1A-4BC2-84CB-9BA214FCF40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D3B7D9A-5469-4A63-9857-58F5DFC950B1}">
      <dgm:prSet/>
      <dgm:spPr/>
      <dgm:t>
        <a:bodyPr/>
        <a:lstStyle/>
        <a:p>
          <a:r>
            <a:rPr lang="ru-RU" b="1" dirty="0" smtClean="0"/>
            <a:t>Стратегии</a:t>
          </a:r>
          <a:r>
            <a:rPr lang="en-US" b="1" dirty="0" smtClean="0"/>
            <a:t>/</a:t>
          </a:r>
          <a:r>
            <a:rPr lang="ru-RU" b="1" dirty="0" smtClean="0"/>
            <a:t>методы </a:t>
          </a:r>
          <a:r>
            <a:rPr lang="ru-RU" b="1" dirty="0" err="1" smtClean="0"/>
            <a:t>низкоуглеродного</a:t>
          </a:r>
          <a:r>
            <a:rPr lang="ru-RU" b="1" dirty="0" smtClean="0"/>
            <a:t> развития</a:t>
          </a:r>
          <a:endParaRPr lang="en-GB" dirty="0"/>
        </a:p>
      </dgm:t>
    </dgm:pt>
    <dgm:pt modelId="{D89D237B-BB0E-4D97-819E-DECA2C693D9A}" type="parTrans" cxnId="{1A661EFB-7273-4958-8009-78942A9AB078}">
      <dgm:prSet/>
      <dgm:spPr/>
      <dgm:t>
        <a:bodyPr/>
        <a:lstStyle/>
        <a:p>
          <a:endParaRPr lang="en-US"/>
        </a:p>
      </dgm:t>
    </dgm:pt>
    <dgm:pt modelId="{9650E7A9-11AE-4386-8395-6142E83B6124}" type="sibTrans" cxnId="{1A661EFB-7273-4958-8009-78942A9AB078}">
      <dgm:prSet/>
      <dgm:spPr/>
      <dgm:t>
        <a:bodyPr/>
        <a:lstStyle/>
        <a:p>
          <a:endParaRPr lang="en-US"/>
        </a:p>
      </dgm:t>
    </dgm:pt>
    <dgm:pt modelId="{B7320DBF-7758-4822-818F-A7D60392B782}">
      <dgm:prSet custT="1"/>
      <dgm:spPr/>
      <dgm:t>
        <a:bodyPr/>
        <a:lstStyle/>
        <a:p>
          <a:r>
            <a:rPr lang="ru-RU" sz="1300" dirty="0" smtClean="0">
              <a:solidFill>
                <a:schemeClr val="accent6"/>
              </a:solidFill>
            </a:rPr>
            <a:t>Акцент на отраслях промышленности </a:t>
          </a:r>
          <a:r>
            <a:rPr lang="en-GB" sz="1300" dirty="0" smtClean="0">
              <a:solidFill>
                <a:schemeClr val="accent6"/>
              </a:solidFill>
            </a:rPr>
            <a:t>/ </a:t>
          </a:r>
          <a:r>
            <a:rPr lang="ru-RU" sz="1300" dirty="0" smtClean="0">
              <a:solidFill>
                <a:schemeClr val="accent6"/>
              </a:solidFill>
            </a:rPr>
            <a:t>зонах, обеспечивающих </a:t>
          </a:r>
          <a:r>
            <a:rPr lang="ru-RU" sz="1300" b="1" dirty="0" smtClean="0">
              <a:solidFill>
                <a:schemeClr val="accent6"/>
              </a:solidFill>
            </a:rPr>
            <a:t>диверсификацию и зеленую </a:t>
          </a:r>
          <a:r>
            <a:rPr lang="ru-RU" sz="1300" b="0" dirty="0" smtClean="0">
              <a:solidFill>
                <a:schemeClr val="accent6"/>
              </a:solidFill>
            </a:rPr>
            <a:t>экономику</a:t>
          </a:r>
          <a:r>
            <a:rPr lang="en-GB" sz="1300" dirty="0" smtClean="0">
              <a:solidFill>
                <a:schemeClr val="accent6"/>
              </a:solidFill>
            </a:rPr>
            <a:t>. </a:t>
          </a:r>
          <a:endParaRPr lang="en-GB" sz="1300" dirty="0">
            <a:solidFill>
              <a:schemeClr val="accent6"/>
            </a:solidFill>
          </a:endParaRPr>
        </a:p>
      </dgm:t>
    </dgm:pt>
    <dgm:pt modelId="{32B93CE3-393E-4072-9D91-CE7F6A649240}" type="parTrans" cxnId="{4CB8C2A5-16AA-4A01-84B0-6227EA311ABA}">
      <dgm:prSet/>
      <dgm:spPr/>
      <dgm:t>
        <a:bodyPr/>
        <a:lstStyle/>
        <a:p>
          <a:endParaRPr lang="en-US"/>
        </a:p>
      </dgm:t>
    </dgm:pt>
    <dgm:pt modelId="{41E74D0F-B6FA-4D8B-90A0-8E815F8EA0E7}" type="sibTrans" cxnId="{4CB8C2A5-16AA-4A01-84B0-6227EA311ABA}">
      <dgm:prSet/>
      <dgm:spPr/>
      <dgm:t>
        <a:bodyPr/>
        <a:lstStyle/>
        <a:p>
          <a:endParaRPr lang="en-US"/>
        </a:p>
      </dgm:t>
    </dgm:pt>
    <dgm:pt modelId="{8EE4BAB1-4339-4680-B173-73E140BF2552}">
      <dgm:prSet custT="1"/>
      <dgm:spPr/>
      <dgm:t>
        <a:bodyPr/>
        <a:lstStyle/>
        <a:p>
          <a:r>
            <a:rPr lang="ru-RU" sz="1300" dirty="0" smtClean="0">
              <a:solidFill>
                <a:schemeClr val="accent6"/>
              </a:solidFill>
            </a:rPr>
            <a:t>В ближайшее время начать применять методы </a:t>
          </a:r>
          <a:r>
            <a:rPr lang="ru-RU" sz="1300" b="1" dirty="0" smtClean="0">
              <a:solidFill>
                <a:schemeClr val="accent6"/>
              </a:solidFill>
            </a:rPr>
            <a:t>значительной декарбонизации промышленных секторов</a:t>
          </a:r>
          <a:r>
            <a:rPr lang="en-GB" sz="1300" dirty="0" smtClean="0">
              <a:solidFill>
                <a:schemeClr val="accent6"/>
              </a:solidFill>
            </a:rPr>
            <a:t>, </a:t>
          </a:r>
          <a:r>
            <a:rPr lang="ru-RU" sz="1300" dirty="0" err="1" smtClean="0">
              <a:solidFill>
                <a:schemeClr val="accent6"/>
              </a:solidFill>
            </a:rPr>
            <a:t>н-р</a:t>
          </a:r>
          <a:r>
            <a:rPr lang="ru-RU" sz="1300" dirty="0" smtClean="0">
              <a:solidFill>
                <a:schemeClr val="accent6"/>
              </a:solidFill>
            </a:rPr>
            <a:t>, </a:t>
          </a:r>
          <a:r>
            <a:rPr lang="en-GB" sz="1300" dirty="0" smtClean="0">
              <a:solidFill>
                <a:schemeClr val="accent6"/>
              </a:solidFill>
            </a:rPr>
            <a:t> </a:t>
          </a:r>
          <a:r>
            <a:rPr lang="ru-RU" sz="1300" dirty="0" smtClean="0">
              <a:solidFill>
                <a:schemeClr val="accent6"/>
              </a:solidFill>
            </a:rPr>
            <a:t>улавливание и хранение</a:t>
          </a:r>
          <a:r>
            <a:rPr lang="en-GB" sz="1300" dirty="0" smtClean="0">
              <a:solidFill>
                <a:schemeClr val="accent6"/>
              </a:solidFill>
            </a:rPr>
            <a:t>/</a:t>
          </a:r>
          <a:r>
            <a:rPr lang="ru-RU" sz="1300" dirty="0" smtClean="0">
              <a:solidFill>
                <a:schemeClr val="accent6"/>
              </a:solidFill>
            </a:rPr>
            <a:t>утилизацию СО2</a:t>
          </a:r>
          <a:r>
            <a:rPr lang="en-GB" sz="1300" dirty="0" smtClean="0">
              <a:solidFill>
                <a:schemeClr val="accent6"/>
              </a:solidFill>
            </a:rPr>
            <a:t> </a:t>
          </a:r>
          <a:r>
            <a:rPr lang="ru-RU" sz="1300" dirty="0" smtClean="0">
              <a:solidFill>
                <a:schemeClr val="accent6"/>
              </a:solidFill>
            </a:rPr>
            <a:t>в объединенных отраслях</a:t>
          </a:r>
          <a:r>
            <a:rPr lang="en-GB" sz="1300" dirty="0" smtClean="0">
              <a:solidFill>
                <a:schemeClr val="accent6"/>
              </a:solidFill>
            </a:rPr>
            <a:t> (</a:t>
          </a:r>
          <a:r>
            <a:rPr lang="ru-RU" sz="1300" dirty="0" smtClean="0">
              <a:solidFill>
                <a:schemeClr val="accent6"/>
              </a:solidFill>
            </a:rPr>
            <a:t>сталелитейная, нефтеперерабатывающая и т.п.)</a:t>
          </a:r>
          <a:r>
            <a:rPr lang="en-GB" sz="1300" dirty="0" smtClean="0"/>
            <a:t>.</a:t>
          </a:r>
          <a:r>
            <a:rPr lang="en-GB" sz="1400" dirty="0" smtClean="0"/>
            <a:t> </a:t>
          </a:r>
          <a:endParaRPr lang="en-GB" sz="1400" dirty="0"/>
        </a:p>
      </dgm:t>
    </dgm:pt>
    <dgm:pt modelId="{D682D4AB-7F1C-4A8C-B4EC-4F4D90C6993D}" type="parTrans" cxnId="{D704E210-91AF-469A-AE3F-7E7C9BFFFB59}">
      <dgm:prSet/>
      <dgm:spPr/>
      <dgm:t>
        <a:bodyPr/>
        <a:lstStyle/>
        <a:p>
          <a:endParaRPr lang="en-US"/>
        </a:p>
      </dgm:t>
    </dgm:pt>
    <dgm:pt modelId="{FEF96092-607E-4FDC-90D3-7DF055E9AEB4}" type="sibTrans" cxnId="{D704E210-91AF-469A-AE3F-7E7C9BFFFB59}">
      <dgm:prSet/>
      <dgm:spPr/>
      <dgm:t>
        <a:bodyPr/>
        <a:lstStyle/>
        <a:p>
          <a:endParaRPr lang="en-US"/>
        </a:p>
      </dgm:t>
    </dgm:pt>
    <dgm:pt modelId="{C835D36F-2C08-43A1-9417-01914AE61E87}">
      <dgm:prSet/>
      <dgm:spPr/>
      <dgm:t>
        <a:bodyPr/>
        <a:lstStyle/>
        <a:p>
          <a:r>
            <a:rPr lang="ru-RU" b="1" dirty="0" smtClean="0"/>
            <a:t>Адаптация</a:t>
          </a:r>
          <a:endParaRPr lang="en-GB" dirty="0"/>
        </a:p>
      </dgm:t>
    </dgm:pt>
    <dgm:pt modelId="{F7BB33D6-E67F-4415-B77F-972F3B7FB750}" type="parTrans" cxnId="{D24B03AD-1B35-498D-9813-D015FBD56926}">
      <dgm:prSet/>
      <dgm:spPr/>
      <dgm:t>
        <a:bodyPr/>
        <a:lstStyle/>
        <a:p>
          <a:endParaRPr lang="en-US"/>
        </a:p>
      </dgm:t>
    </dgm:pt>
    <dgm:pt modelId="{248C59D9-9249-470F-B853-1BD0644D6F33}" type="sibTrans" cxnId="{D24B03AD-1B35-498D-9813-D015FBD56926}">
      <dgm:prSet/>
      <dgm:spPr/>
      <dgm:t>
        <a:bodyPr/>
        <a:lstStyle/>
        <a:p>
          <a:endParaRPr lang="en-US"/>
        </a:p>
      </dgm:t>
    </dgm:pt>
    <dgm:pt modelId="{35115F8E-4657-434B-9D41-5504DA73BBD7}">
      <dgm:prSet custT="1"/>
      <dgm:spPr/>
      <dgm:t>
        <a:bodyPr/>
        <a:lstStyle/>
        <a:p>
          <a:r>
            <a:rPr lang="ru-RU" sz="1300" dirty="0" smtClean="0">
              <a:solidFill>
                <a:schemeClr val="accent6"/>
              </a:solidFill>
            </a:rPr>
            <a:t>Как стране, подверженной максимальным климатическим требованиям, Казахстану необходимо будет применять </a:t>
          </a:r>
          <a:r>
            <a:rPr lang="ru-RU" sz="1300" b="1" dirty="0" smtClean="0">
              <a:solidFill>
                <a:schemeClr val="accent6"/>
              </a:solidFill>
            </a:rPr>
            <a:t>существенные адаптационные меры </a:t>
          </a:r>
          <a:r>
            <a:rPr lang="en-GB" sz="1300" b="1" dirty="0" smtClean="0">
              <a:solidFill>
                <a:schemeClr val="accent6"/>
              </a:solidFill>
            </a:rPr>
            <a:t> </a:t>
          </a:r>
          <a:r>
            <a:rPr lang="ru-RU" sz="1300" dirty="0" smtClean="0">
              <a:solidFill>
                <a:schemeClr val="accent6"/>
              </a:solidFill>
            </a:rPr>
            <a:t>для снижения уровня своей уязвимости</a:t>
          </a:r>
          <a:r>
            <a:rPr lang="en-GB" sz="1300" dirty="0" smtClean="0">
              <a:solidFill>
                <a:schemeClr val="accent6"/>
              </a:solidFill>
            </a:rPr>
            <a:t>.</a:t>
          </a:r>
          <a:endParaRPr lang="en-GB" sz="1300" dirty="0">
            <a:solidFill>
              <a:schemeClr val="accent6"/>
            </a:solidFill>
          </a:endParaRPr>
        </a:p>
      </dgm:t>
    </dgm:pt>
    <dgm:pt modelId="{BAE75354-DA8F-449D-9BE5-270FB8A9593D}" type="parTrans" cxnId="{15A7110D-07C0-4450-800D-5BF7DD04F2C9}">
      <dgm:prSet/>
      <dgm:spPr/>
      <dgm:t>
        <a:bodyPr/>
        <a:lstStyle/>
        <a:p>
          <a:endParaRPr lang="en-US"/>
        </a:p>
      </dgm:t>
    </dgm:pt>
    <dgm:pt modelId="{E9FEF8D1-F0CB-498E-82AC-3A7FCA0368CC}" type="sibTrans" cxnId="{15A7110D-07C0-4450-800D-5BF7DD04F2C9}">
      <dgm:prSet/>
      <dgm:spPr/>
      <dgm:t>
        <a:bodyPr/>
        <a:lstStyle/>
        <a:p>
          <a:endParaRPr lang="en-US"/>
        </a:p>
      </dgm:t>
    </dgm:pt>
    <dgm:pt modelId="{CDCF4B22-1174-41C9-B36D-8867BB154156}">
      <dgm:prSet custT="1"/>
      <dgm:spPr/>
      <dgm:t>
        <a:bodyPr/>
        <a:lstStyle/>
        <a:p>
          <a:r>
            <a:rPr lang="ru-RU" sz="1300" dirty="0" smtClean="0">
              <a:solidFill>
                <a:schemeClr val="accent6"/>
              </a:solidFill>
            </a:rPr>
            <a:t>Серьезное</a:t>
          </a:r>
          <a:r>
            <a:rPr lang="en-GB" sz="1300" dirty="0" smtClean="0">
              <a:solidFill>
                <a:schemeClr val="accent6"/>
              </a:solidFill>
            </a:rPr>
            <a:t> </a:t>
          </a:r>
          <a:r>
            <a:rPr lang="ru-RU" sz="1300" b="1" dirty="0" smtClean="0">
              <a:solidFill>
                <a:schemeClr val="accent6"/>
              </a:solidFill>
            </a:rPr>
            <a:t>адаптационное планирование </a:t>
          </a:r>
          <a:r>
            <a:rPr lang="ru-RU" sz="1300" dirty="0" smtClean="0">
              <a:solidFill>
                <a:schemeClr val="accent6"/>
              </a:solidFill>
            </a:rPr>
            <a:t>с целью представления конкретных приоритетов</a:t>
          </a:r>
          <a:r>
            <a:rPr lang="en-GB" sz="1300" dirty="0" smtClean="0">
              <a:solidFill>
                <a:schemeClr val="accent6"/>
              </a:solidFill>
            </a:rPr>
            <a:t>, </a:t>
          </a:r>
          <a:r>
            <a:rPr lang="ru-RU" sz="1300" dirty="0" smtClean="0">
              <a:solidFill>
                <a:schemeClr val="accent6"/>
              </a:solidFill>
            </a:rPr>
            <a:t>политик, действий и потребностей в создании потенциала</a:t>
          </a:r>
          <a:endParaRPr lang="en-GB" sz="1300" dirty="0">
            <a:solidFill>
              <a:schemeClr val="accent6"/>
            </a:solidFill>
          </a:endParaRPr>
        </a:p>
      </dgm:t>
    </dgm:pt>
    <dgm:pt modelId="{71082DCB-FC7C-4B22-B10E-E02A374BF0B7}" type="parTrans" cxnId="{6C74266E-E2D0-49D2-89A2-F7E235898B10}">
      <dgm:prSet/>
      <dgm:spPr/>
      <dgm:t>
        <a:bodyPr/>
        <a:lstStyle/>
        <a:p>
          <a:endParaRPr lang="en-US"/>
        </a:p>
      </dgm:t>
    </dgm:pt>
    <dgm:pt modelId="{BB1E60D4-6FB4-454D-BA5B-1084A1A85667}" type="sibTrans" cxnId="{6C74266E-E2D0-49D2-89A2-F7E235898B10}">
      <dgm:prSet/>
      <dgm:spPr/>
      <dgm:t>
        <a:bodyPr/>
        <a:lstStyle/>
        <a:p>
          <a:endParaRPr lang="en-US"/>
        </a:p>
      </dgm:t>
    </dgm:pt>
    <dgm:pt modelId="{6DC03F80-4561-4D56-AB91-ACD92BA5E3D5}">
      <dgm:prSet/>
      <dgm:spPr/>
      <dgm:t>
        <a:bodyPr/>
        <a:lstStyle/>
        <a:p>
          <a:r>
            <a:rPr lang="ru-RU" b="1" dirty="0" smtClean="0"/>
            <a:t>Передача технологий</a:t>
          </a:r>
          <a:endParaRPr lang="en-GB" dirty="0"/>
        </a:p>
      </dgm:t>
    </dgm:pt>
    <dgm:pt modelId="{7ED2024E-091A-40B7-A012-A52FED3DF4DF}" type="parTrans" cxnId="{E15B17CB-4B24-4303-A334-B89CBF45A4EA}">
      <dgm:prSet/>
      <dgm:spPr/>
      <dgm:t>
        <a:bodyPr/>
        <a:lstStyle/>
        <a:p>
          <a:endParaRPr lang="en-US"/>
        </a:p>
      </dgm:t>
    </dgm:pt>
    <dgm:pt modelId="{F97E2B54-2D8E-48B5-AF2A-41F7577ABDDE}" type="sibTrans" cxnId="{E15B17CB-4B24-4303-A334-B89CBF45A4EA}">
      <dgm:prSet/>
      <dgm:spPr/>
      <dgm:t>
        <a:bodyPr/>
        <a:lstStyle/>
        <a:p>
          <a:endParaRPr lang="en-US"/>
        </a:p>
      </dgm:t>
    </dgm:pt>
    <dgm:pt modelId="{52513502-0D27-4A86-9E8E-AC6BCAC0A247}">
      <dgm:prSet custT="1"/>
      <dgm:spPr/>
      <dgm:t>
        <a:bodyPr/>
        <a:lstStyle/>
        <a:p>
          <a:r>
            <a:rPr lang="ru-RU" sz="1300" b="1" dirty="0" smtClean="0">
              <a:solidFill>
                <a:schemeClr val="accent6"/>
              </a:solidFill>
            </a:rPr>
            <a:t>Карта передачи технологий </a:t>
          </a:r>
          <a:r>
            <a:rPr lang="ru-RU" sz="1300" dirty="0" smtClean="0">
              <a:solidFill>
                <a:schemeClr val="accent6"/>
              </a:solidFill>
            </a:rPr>
            <a:t>должна быть направлена на низкие выбросы СО2 и климатическую устойчивость в ключевых секторах экономики, включая жилищный и транспортный секторы</a:t>
          </a:r>
          <a:r>
            <a:rPr lang="en-GB" sz="1300" dirty="0" smtClean="0">
              <a:solidFill>
                <a:schemeClr val="accent6"/>
              </a:solidFill>
            </a:rPr>
            <a:t>. </a:t>
          </a:r>
          <a:endParaRPr lang="en-GB" sz="1300" dirty="0">
            <a:solidFill>
              <a:schemeClr val="accent6"/>
            </a:solidFill>
          </a:endParaRPr>
        </a:p>
      </dgm:t>
    </dgm:pt>
    <dgm:pt modelId="{B6F86F8F-DF86-40EE-BAF6-5F083683E53D}" type="parTrans" cxnId="{9D4D3D01-985D-4F58-B104-5F983BB2811C}">
      <dgm:prSet/>
      <dgm:spPr/>
      <dgm:t>
        <a:bodyPr/>
        <a:lstStyle/>
        <a:p>
          <a:endParaRPr lang="en-US"/>
        </a:p>
      </dgm:t>
    </dgm:pt>
    <dgm:pt modelId="{E470A9B4-104B-4529-AF99-F048ADA99439}" type="sibTrans" cxnId="{9D4D3D01-985D-4F58-B104-5F983BB2811C}">
      <dgm:prSet/>
      <dgm:spPr/>
      <dgm:t>
        <a:bodyPr/>
        <a:lstStyle/>
        <a:p>
          <a:endParaRPr lang="en-US"/>
        </a:p>
      </dgm:t>
    </dgm:pt>
    <dgm:pt modelId="{EB294ABA-BE08-4616-93F7-2CF7B9080779}">
      <dgm:prSet custT="1"/>
      <dgm:spPr/>
      <dgm:t>
        <a:bodyPr/>
        <a:lstStyle/>
        <a:p>
          <a:r>
            <a:rPr lang="ru-RU" sz="1300" dirty="0" smtClean="0">
              <a:solidFill>
                <a:schemeClr val="accent6"/>
              </a:solidFill>
            </a:rPr>
            <a:t>Оценка необходимости дополнительных</a:t>
          </a:r>
          <a:r>
            <a:rPr lang="en-GB" sz="1300" dirty="0" smtClean="0">
              <a:solidFill>
                <a:schemeClr val="accent6"/>
              </a:solidFill>
            </a:rPr>
            <a:t> </a:t>
          </a:r>
          <a:r>
            <a:rPr lang="ru-RU" sz="1300" b="1" dirty="0" smtClean="0">
              <a:solidFill>
                <a:schemeClr val="accent6"/>
              </a:solidFill>
            </a:rPr>
            <a:t>схем финансирования</a:t>
          </a:r>
          <a:endParaRPr lang="en-GB" sz="1300" dirty="0">
            <a:solidFill>
              <a:schemeClr val="accent6"/>
            </a:solidFill>
          </a:endParaRPr>
        </a:p>
      </dgm:t>
    </dgm:pt>
    <dgm:pt modelId="{C43B596F-5EA6-40F8-A9CB-73964E70714C}" type="parTrans" cxnId="{13993983-9362-4C56-ACF4-122C116E7320}">
      <dgm:prSet/>
      <dgm:spPr/>
      <dgm:t>
        <a:bodyPr/>
        <a:lstStyle/>
        <a:p>
          <a:endParaRPr lang="en-US"/>
        </a:p>
      </dgm:t>
    </dgm:pt>
    <dgm:pt modelId="{620D88A3-0B77-4DF0-ACCF-FF2EACFC2C44}" type="sibTrans" cxnId="{13993983-9362-4C56-ACF4-122C116E7320}">
      <dgm:prSet/>
      <dgm:spPr/>
      <dgm:t>
        <a:bodyPr/>
        <a:lstStyle/>
        <a:p>
          <a:endParaRPr lang="en-US"/>
        </a:p>
      </dgm:t>
    </dgm:pt>
    <dgm:pt modelId="{5E8DFCF5-E567-4F05-8360-F0B16B0AAE77}">
      <dgm:prSet custT="1"/>
      <dgm:spPr/>
      <dgm:t>
        <a:bodyPr/>
        <a:lstStyle/>
        <a:p>
          <a:r>
            <a:rPr lang="ru-RU" sz="1300" dirty="0" smtClean="0">
              <a:solidFill>
                <a:schemeClr val="accent6"/>
              </a:solidFill>
            </a:rPr>
            <a:t>СП</a:t>
          </a:r>
          <a:r>
            <a:rPr lang="en-US" sz="1300" dirty="0" smtClean="0">
              <a:solidFill>
                <a:schemeClr val="accent6"/>
              </a:solidFill>
            </a:rPr>
            <a:t>  </a:t>
          </a:r>
          <a:r>
            <a:rPr lang="ru-RU" sz="1300" dirty="0" smtClean="0">
              <a:solidFill>
                <a:schemeClr val="accent6"/>
              </a:solidFill>
            </a:rPr>
            <a:t>Ст.</a:t>
          </a:r>
          <a:r>
            <a:rPr lang="en-US" sz="1300" dirty="0" smtClean="0">
              <a:solidFill>
                <a:schemeClr val="accent6"/>
              </a:solidFill>
            </a:rPr>
            <a:t> 4.19 </a:t>
          </a:r>
          <a:r>
            <a:rPr lang="ru-RU" sz="1300" dirty="0" smtClean="0">
              <a:solidFill>
                <a:schemeClr val="accent6"/>
              </a:solidFill>
            </a:rPr>
            <a:t>– </a:t>
          </a:r>
          <a:r>
            <a:rPr lang="en-GB" sz="1300" dirty="0" smtClean="0">
              <a:solidFill>
                <a:schemeClr val="accent6"/>
              </a:solidFill>
            </a:rPr>
            <a:t>“</a:t>
          </a:r>
          <a:r>
            <a:rPr lang="en-US" sz="1300" dirty="0" smtClean="0">
              <a:solidFill>
                <a:schemeClr val="accent6"/>
              </a:solidFill>
            </a:rPr>
            <a:t>.. </a:t>
          </a:r>
          <a:r>
            <a:rPr lang="ru-RU" sz="1300" dirty="0" smtClean="0">
              <a:solidFill>
                <a:schemeClr val="accent6"/>
              </a:solidFill>
            </a:rPr>
            <a:t>Стороны должны стремиться к тому, чтобы сформулировать и обеспечивать информирование о </a:t>
          </a:r>
          <a:r>
            <a:rPr lang="ru-RU" sz="1300" b="1" dirty="0" smtClean="0">
              <a:solidFill>
                <a:schemeClr val="accent6"/>
              </a:solidFill>
            </a:rPr>
            <a:t>долгосрочных стратегиях развития с низкими выбросами парниковых газов</a:t>
          </a:r>
          <a:r>
            <a:rPr lang="en-US" sz="1300" dirty="0" smtClean="0">
              <a:solidFill>
                <a:schemeClr val="accent6"/>
              </a:solidFill>
            </a:rPr>
            <a:t>, …”</a:t>
          </a:r>
          <a:endParaRPr lang="en-GB" sz="1300" dirty="0">
            <a:solidFill>
              <a:schemeClr val="accent6"/>
            </a:solidFill>
          </a:endParaRPr>
        </a:p>
      </dgm:t>
    </dgm:pt>
    <dgm:pt modelId="{BDB38F7D-717F-4914-BE19-A79EA18AE2C0}" type="parTrans" cxnId="{BA475DCC-A086-49EA-88EB-0C05555D53A2}">
      <dgm:prSet/>
      <dgm:spPr/>
      <dgm:t>
        <a:bodyPr/>
        <a:lstStyle/>
        <a:p>
          <a:endParaRPr lang="en-GB"/>
        </a:p>
      </dgm:t>
    </dgm:pt>
    <dgm:pt modelId="{56DCA097-6E70-4DD8-AA6C-8268C420E7F8}" type="sibTrans" cxnId="{BA475DCC-A086-49EA-88EB-0C05555D53A2}">
      <dgm:prSet/>
      <dgm:spPr/>
      <dgm:t>
        <a:bodyPr/>
        <a:lstStyle/>
        <a:p>
          <a:endParaRPr lang="en-GB"/>
        </a:p>
      </dgm:t>
    </dgm:pt>
    <dgm:pt modelId="{19B721A9-1E7C-42BC-A99E-F58ECBFF762C}">
      <dgm:prSet custT="1"/>
      <dgm:spPr/>
      <dgm:t>
        <a:bodyPr/>
        <a:lstStyle/>
        <a:p>
          <a:endParaRPr lang="en-GB" sz="1400" dirty="0"/>
        </a:p>
      </dgm:t>
    </dgm:pt>
    <dgm:pt modelId="{25187768-50E0-4F2D-A655-BC13C840423C}" type="parTrans" cxnId="{A3BB9C09-B248-4639-9EA5-999C84297038}">
      <dgm:prSet/>
      <dgm:spPr/>
    </dgm:pt>
    <dgm:pt modelId="{646D559A-8BE5-4783-B091-B16259520B5D}" type="sibTrans" cxnId="{A3BB9C09-B248-4639-9EA5-999C84297038}">
      <dgm:prSet/>
      <dgm:spPr/>
    </dgm:pt>
    <dgm:pt modelId="{275B9E5B-5802-47CE-94D0-898F778B9751}" type="pres">
      <dgm:prSet presAssocID="{0241DEAC-0A1A-4BC2-84CB-9BA214FCF403}" presName="Name0" presStyleCnt="0">
        <dgm:presLayoutVars>
          <dgm:dir/>
          <dgm:animLvl val="lvl"/>
          <dgm:resizeHandles val="exact"/>
        </dgm:presLayoutVars>
      </dgm:prSet>
      <dgm:spPr/>
      <dgm:t>
        <a:bodyPr/>
        <a:lstStyle/>
        <a:p>
          <a:endParaRPr lang="en-GB"/>
        </a:p>
      </dgm:t>
    </dgm:pt>
    <dgm:pt modelId="{F1895824-F6D8-42CB-BE87-00EBF7B7BBBC}" type="pres">
      <dgm:prSet presAssocID="{CD3B7D9A-5469-4A63-9857-58F5DFC950B1}" presName="linNode" presStyleCnt="0"/>
      <dgm:spPr/>
    </dgm:pt>
    <dgm:pt modelId="{08192135-C865-43A3-83C1-423E96516FB1}" type="pres">
      <dgm:prSet presAssocID="{CD3B7D9A-5469-4A63-9857-58F5DFC950B1}" presName="parentText" presStyleLbl="node1" presStyleIdx="0" presStyleCnt="3">
        <dgm:presLayoutVars>
          <dgm:chMax val="1"/>
          <dgm:bulletEnabled val="1"/>
        </dgm:presLayoutVars>
      </dgm:prSet>
      <dgm:spPr/>
      <dgm:t>
        <a:bodyPr/>
        <a:lstStyle/>
        <a:p>
          <a:endParaRPr lang="en-GB"/>
        </a:p>
      </dgm:t>
    </dgm:pt>
    <dgm:pt modelId="{5F423318-72B6-465D-8A54-C104426EC9F2}" type="pres">
      <dgm:prSet presAssocID="{CD3B7D9A-5469-4A63-9857-58F5DFC950B1}" presName="descendantText" presStyleLbl="alignAccFollowNode1" presStyleIdx="0" presStyleCnt="3" custScaleX="100601" custScaleY="177166">
        <dgm:presLayoutVars>
          <dgm:bulletEnabled val="1"/>
        </dgm:presLayoutVars>
      </dgm:prSet>
      <dgm:spPr/>
      <dgm:t>
        <a:bodyPr/>
        <a:lstStyle/>
        <a:p>
          <a:endParaRPr lang="en-GB"/>
        </a:p>
      </dgm:t>
    </dgm:pt>
    <dgm:pt modelId="{87481BE1-06BF-4D64-8BE0-B9CCC4841FA7}" type="pres">
      <dgm:prSet presAssocID="{9650E7A9-11AE-4386-8395-6142E83B6124}" presName="sp" presStyleCnt="0"/>
      <dgm:spPr/>
    </dgm:pt>
    <dgm:pt modelId="{EBFBB040-3287-4A9A-AC21-06944EBCA339}" type="pres">
      <dgm:prSet presAssocID="{C835D36F-2C08-43A1-9417-01914AE61E87}" presName="linNode" presStyleCnt="0"/>
      <dgm:spPr/>
    </dgm:pt>
    <dgm:pt modelId="{79FE8B00-5044-427E-A9DF-32B3F2ACBA74}" type="pres">
      <dgm:prSet presAssocID="{C835D36F-2C08-43A1-9417-01914AE61E87}" presName="parentText" presStyleLbl="node1" presStyleIdx="1" presStyleCnt="3">
        <dgm:presLayoutVars>
          <dgm:chMax val="1"/>
          <dgm:bulletEnabled val="1"/>
        </dgm:presLayoutVars>
      </dgm:prSet>
      <dgm:spPr/>
      <dgm:t>
        <a:bodyPr/>
        <a:lstStyle/>
        <a:p>
          <a:endParaRPr lang="en-GB"/>
        </a:p>
      </dgm:t>
    </dgm:pt>
    <dgm:pt modelId="{BC702D87-2E1F-43E3-8253-3E2AB5D7C660}" type="pres">
      <dgm:prSet presAssocID="{C835D36F-2C08-43A1-9417-01914AE61E87}" presName="descendantText" presStyleLbl="alignAccFollowNode1" presStyleIdx="1" presStyleCnt="3" custScaleY="114735">
        <dgm:presLayoutVars>
          <dgm:bulletEnabled val="1"/>
        </dgm:presLayoutVars>
      </dgm:prSet>
      <dgm:spPr/>
      <dgm:t>
        <a:bodyPr/>
        <a:lstStyle/>
        <a:p>
          <a:endParaRPr lang="en-GB"/>
        </a:p>
      </dgm:t>
    </dgm:pt>
    <dgm:pt modelId="{6B235C1F-875A-42A1-BD1F-47AAE94F640E}" type="pres">
      <dgm:prSet presAssocID="{248C59D9-9249-470F-B853-1BD0644D6F33}" presName="sp" presStyleCnt="0"/>
      <dgm:spPr/>
    </dgm:pt>
    <dgm:pt modelId="{D7262506-D473-4185-AE81-1AED2CD21147}" type="pres">
      <dgm:prSet presAssocID="{6DC03F80-4561-4D56-AB91-ACD92BA5E3D5}" presName="linNode" presStyleCnt="0"/>
      <dgm:spPr/>
    </dgm:pt>
    <dgm:pt modelId="{06C1562A-5F78-49C3-BA1E-0FADA3BCE5BE}" type="pres">
      <dgm:prSet presAssocID="{6DC03F80-4561-4D56-AB91-ACD92BA5E3D5}" presName="parentText" presStyleLbl="node1" presStyleIdx="2" presStyleCnt="3">
        <dgm:presLayoutVars>
          <dgm:chMax val="1"/>
          <dgm:bulletEnabled val="1"/>
        </dgm:presLayoutVars>
      </dgm:prSet>
      <dgm:spPr/>
      <dgm:t>
        <a:bodyPr/>
        <a:lstStyle/>
        <a:p>
          <a:endParaRPr lang="en-GB"/>
        </a:p>
      </dgm:t>
    </dgm:pt>
    <dgm:pt modelId="{3B847DBB-1BCE-4611-AB31-624B39F4A500}" type="pres">
      <dgm:prSet presAssocID="{6DC03F80-4561-4D56-AB91-ACD92BA5E3D5}" presName="descendantText" presStyleLbl="alignAccFollowNode1" presStyleIdx="2" presStyleCnt="3">
        <dgm:presLayoutVars>
          <dgm:bulletEnabled val="1"/>
        </dgm:presLayoutVars>
      </dgm:prSet>
      <dgm:spPr/>
      <dgm:t>
        <a:bodyPr/>
        <a:lstStyle/>
        <a:p>
          <a:endParaRPr lang="en-GB"/>
        </a:p>
      </dgm:t>
    </dgm:pt>
  </dgm:ptLst>
  <dgm:cxnLst>
    <dgm:cxn modelId="{A3BB9C09-B248-4639-9EA5-999C84297038}" srcId="{CD3B7D9A-5469-4A63-9857-58F5DFC950B1}" destId="{19B721A9-1E7C-42BC-A99E-F58ECBFF762C}" srcOrd="3" destOrd="0" parTransId="{25187768-50E0-4F2D-A655-BC13C840423C}" sibTransId="{646D559A-8BE5-4783-B091-B16259520B5D}"/>
    <dgm:cxn modelId="{1A661EFB-7273-4958-8009-78942A9AB078}" srcId="{0241DEAC-0A1A-4BC2-84CB-9BA214FCF403}" destId="{CD3B7D9A-5469-4A63-9857-58F5DFC950B1}" srcOrd="0" destOrd="0" parTransId="{D89D237B-BB0E-4D97-819E-DECA2C693D9A}" sibTransId="{9650E7A9-11AE-4386-8395-6142E83B6124}"/>
    <dgm:cxn modelId="{97CD02B5-B8E9-475F-BE45-1D9E1D5D86B1}" type="presOf" srcId="{19B721A9-1E7C-42BC-A99E-F58ECBFF762C}" destId="{5F423318-72B6-465D-8A54-C104426EC9F2}" srcOrd="0" destOrd="3" presId="urn:microsoft.com/office/officeart/2005/8/layout/vList5"/>
    <dgm:cxn modelId="{13993983-9362-4C56-ACF4-122C116E7320}" srcId="{6DC03F80-4561-4D56-AB91-ACD92BA5E3D5}" destId="{EB294ABA-BE08-4616-93F7-2CF7B9080779}" srcOrd="1" destOrd="0" parTransId="{C43B596F-5EA6-40F8-A9CB-73964E70714C}" sibTransId="{620D88A3-0B77-4DF0-ACCF-FF2EACFC2C44}"/>
    <dgm:cxn modelId="{09F3DC12-C7F6-44F8-B4A6-8BAB9104DE77}" type="presOf" srcId="{0241DEAC-0A1A-4BC2-84CB-9BA214FCF403}" destId="{275B9E5B-5802-47CE-94D0-898F778B9751}" srcOrd="0" destOrd="0" presId="urn:microsoft.com/office/officeart/2005/8/layout/vList5"/>
    <dgm:cxn modelId="{9D4D3D01-985D-4F58-B104-5F983BB2811C}" srcId="{6DC03F80-4561-4D56-AB91-ACD92BA5E3D5}" destId="{52513502-0D27-4A86-9E8E-AC6BCAC0A247}" srcOrd="0" destOrd="0" parTransId="{B6F86F8F-DF86-40EE-BAF6-5F083683E53D}" sibTransId="{E470A9B4-104B-4529-AF99-F048ADA99439}"/>
    <dgm:cxn modelId="{15A7110D-07C0-4450-800D-5BF7DD04F2C9}" srcId="{C835D36F-2C08-43A1-9417-01914AE61E87}" destId="{35115F8E-4657-434B-9D41-5504DA73BBD7}" srcOrd="0" destOrd="0" parTransId="{BAE75354-DA8F-449D-9BE5-270FB8A9593D}" sibTransId="{E9FEF8D1-F0CB-498E-82AC-3A7FCA0368CC}"/>
    <dgm:cxn modelId="{D704E210-91AF-469A-AE3F-7E7C9BFFFB59}" srcId="{CD3B7D9A-5469-4A63-9857-58F5DFC950B1}" destId="{8EE4BAB1-4339-4680-B173-73E140BF2552}" srcOrd="2" destOrd="0" parTransId="{D682D4AB-7F1C-4A8C-B4EC-4F4D90C6993D}" sibTransId="{FEF96092-607E-4FDC-90D3-7DF055E9AEB4}"/>
    <dgm:cxn modelId="{E15B17CB-4B24-4303-A334-B89CBF45A4EA}" srcId="{0241DEAC-0A1A-4BC2-84CB-9BA214FCF403}" destId="{6DC03F80-4561-4D56-AB91-ACD92BA5E3D5}" srcOrd="2" destOrd="0" parTransId="{7ED2024E-091A-40B7-A012-A52FED3DF4DF}" sibTransId="{F97E2B54-2D8E-48B5-AF2A-41F7577ABDDE}"/>
    <dgm:cxn modelId="{CB762C5B-289B-49CB-919E-A2857047F543}" type="presOf" srcId="{CD3B7D9A-5469-4A63-9857-58F5DFC950B1}" destId="{08192135-C865-43A3-83C1-423E96516FB1}" srcOrd="0" destOrd="0" presId="urn:microsoft.com/office/officeart/2005/8/layout/vList5"/>
    <dgm:cxn modelId="{184EEA3D-615E-4884-8060-5837F9D33436}" type="presOf" srcId="{5E8DFCF5-E567-4F05-8360-F0B16B0AAE77}" destId="{5F423318-72B6-465D-8A54-C104426EC9F2}" srcOrd="0" destOrd="0" presId="urn:microsoft.com/office/officeart/2005/8/layout/vList5"/>
    <dgm:cxn modelId="{3289AF02-47FB-4D7B-94C3-167903D38C99}" type="presOf" srcId="{52513502-0D27-4A86-9E8E-AC6BCAC0A247}" destId="{3B847DBB-1BCE-4611-AB31-624B39F4A500}" srcOrd="0" destOrd="0" presId="urn:microsoft.com/office/officeart/2005/8/layout/vList5"/>
    <dgm:cxn modelId="{7803C3C1-A107-4116-825A-1510BAFF9AEE}" type="presOf" srcId="{EB294ABA-BE08-4616-93F7-2CF7B9080779}" destId="{3B847DBB-1BCE-4611-AB31-624B39F4A500}" srcOrd="0" destOrd="1" presId="urn:microsoft.com/office/officeart/2005/8/layout/vList5"/>
    <dgm:cxn modelId="{BA475DCC-A086-49EA-88EB-0C05555D53A2}" srcId="{CD3B7D9A-5469-4A63-9857-58F5DFC950B1}" destId="{5E8DFCF5-E567-4F05-8360-F0B16B0AAE77}" srcOrd="0" destOrd="0" parTransId="{BDB38F7D-717F-4914-BE19-A79EA18AE2C0}" sibTransId="{56DCA097-6E70-4DD8-AA6C-8268C420E7F8}"/>
    <dgm:cxn modelId="{28DA3252-D5D3-4033-8C96-2DB0ABD524AF}" type="presOf" srcId="{8EE4BAB1-4339-4680-B173-73E140BF2552}" destId="{5F423318-72B6-465D-8A54-C104426EC9F2}" srcOrd="0" destOrd="2" presId="urn:microsoft.com/office/officeart/2005/8/layout/vList5"/>
    <dgm:cxn modelId="{6C74266E-E2D0-49D2-89A2-F7E235898B10}" srcId="{C835D36F-2C08-43A1-9417-01914AE61E87}" destId="{CDCF4B22-1174-41C9-B36D-8867BB154156}" srcOrd="1" destOrd="0" parTransId="{71082DCB-FC7C-4B22-B10E-E02A374BF0B7}" sibTransId="{BB1E60D4-6FB4-454D-BA5B-1084A1A85667}"/>
    <dgm:cxn modelId="{642BB210-3B02-4263-8E4C-BD135D0DA022}" type="presOf" srcId="{6DC03F80-4561-4D56-AB91-ACD92BA5E3D5}" destId="{06C1562A-5F78-49C3-BA1E-0FADA3BCE5BE}" srcOrd="0" destOrd="0" presId="urn:microsoft.com/office/officeart/2005/8/layout/vList5"/>
    <dgm:cxn modelId="{00EA3208-0151-4F99-9A42-6D21A042D568}" type="presOf" srcId="{CDCF4B22-1174-41C9-B36D-8867BB154156}" destId="{BC702D87-2E1F-43E3-8253-3E2AB5D7C660}" srcOrd="0" destOrd="1" presId="urn:microsoft.com/office/officeart/2005/8/layout/vList5"/>
    <dgm:cxn modelId="{4CB8C2A5-16AA-4A01-84B0-6227EA311ABA}" srcId="{CD3B7D9A-5469-4A63-9857-58F5DFC950B1}" destId="{B7320DBF-7758-4822-818F-A7D60392B782}" srcOrd="1" destOrd="0" parTransId="{32B93CE3-393E-4072-9D91-CE7F6A649240}" sibTransId="{41E74D0F-B6FA-4D8B-90A0-8E815F8EA0E7}"/>
    <dgm:cxn modelId="{D24B03AD-1B35-498D-9813-D015FBD56926}" srcId="{0241DEAC-0A1A-4BC2-84CB-9BA214FCF403}" destId="{C835D36F-2C08-43A1-9417-01914AE61E87}" srcOrd="1" destOrd="0" parTransId="{F7BB33D6-E67F-4415-B77F-972F3B7FB750}" sibTransId="{248C59D9-9249-470F-B853-1BD0644D6F33}"/>
    <dgm:cxn modelId="{CEFA3814-9DCD-43A5-A8A8-37A203255B1E}" type="presOf" srcId="{35115F8E-4657-434B-9D41-5504DA73BBD7}" destId="{BC702D87-2E1F-43E3-8253-3E2AB5D7C660}" srcOrd="0" destOrd="0" presId="urn:microsoft.com/office/officeart/2005/8/layout/vList5"/>
    <dgm:cxn modelId="{FB0419BA-16F7-4D77-AE0E-E2E2FA674FF6}" type="presOf" srcId="{B7320DBF-7758-4822-818F-A7D60392B782}" destId="{5F423318-72B6-465D-8A54-C104426EC9F2}" srcOrd="0" destOrd="1" presId="urn:microsoft.com/office/officeart/2005/8/layout/vList5"/>
    <dgm:cxn modelId="{2432B28C-8DC2-4AF9-BDEE-C5CF974A15B5}" type="presOf" srcId="{C835D36F-2C08-43A1-9417-01914AE61E87}" destId="{79FE8B00-5044-427E-A9DF-32B3F2ACBA74}" srcOrd="0" destOrd="0" presId="urn:microsoft.com/office/officeart/2005/8/layout/vList5"/>
    <dgm:cxn modelId="{EDD0BE87-460F-40C2-AF5E-5D49110E8DEC}" type="presParOf" srcId="{275B9E5B-5802-47CE-94D0-898F778B9751}" destId="{F1895824-F6D8-42CB-BE87-00EBF7B7BBBC}" srcOrd="0" destOrd="0" presId="urn:microsoft.com/office/officeart/2005/8/layout/vList5"/>
    <dgm:cxn modelId="{D7755F79-A28A-4153-AF37-785891BA7428}" type="presParOf" srcId="{F1895824-F6D8-42CB-BE87-00EBF7B7BBBC}" destId="{08192135-C865-43A3-83C1-423E96516FB1}" srcOrd="0" destOrd="0" presId="urn:microsoft.com/office/officeart/2005/8/layout/vList5"/>
    <dgm:cxn modelId="{8CDB596C-DD1E-41B4-8034-F1172F405192}" type="presParOf" srcId="{F1895824-F6D8-42CB-BE87-00EBF7B7BBBC}" destId="{5F423318-72B6-465D-8A54-C104426EC9F2}" srcOrd="1" destOrd="0" presId="urn:microsoft.com/office/officeart/2005/8/layout/vList5"/>
    <dgm:cxn modelId="{6D6E637C-FACC-49C0-80DB-8C606FD433F5}" type="presParOf" srcId="{275B9E5B-5802-47CE-94D0-898F778B9751}" destId="{87481BE1-06BF-4D64-8BE0-B9CCC4841FA7}" srcOrd="1" destOrd="0" presId="urn:microsoft.com/office/officeart/2005/8/layout/vList5"/>
    <dgm:cxn modelId="{E30236D5-B462-404F-B283-9CE0E9D3B838}" type="presParOf" srcId="{275B9E5B-5802-47CE-94D0-898F778B9751}" destId="{EBFBB040-3287-4A9A-AC21-06944EBCA339}" srcOrd="2" destOrd="0" presId="urn:microsoft.com/office/officeart/2005/8/layout/vList5"/>
    <dgm:cxn modelId="{D4CD0B79-F968-4F68-91DD-D309DC234252}" type="presParOf" srcId="{EBFBB040-3287-4A9A-AC21-06944EBCA339}" destId="{79FE8B00-5044-427E-A9DF-32B3F2ACBA74}" srcOrd="0" destOrd="0" presId="urn:microsoft.com/office/officeart/2005/8/layout/vList5"/>
    <dgm:cxn modelId="{9524D2A4-96A7-4E3A-8502-A4CC7667D948}" type="presParOf" srcId="{EBFBB040-3287-4A9A-AC21-06944EBCA339}" destId="{BC702D87-2E1F-43E3-8253-3E2AB5D7C660}" srcOrd="1" destOrd="0" presId="urn:microsoft.com/office/officeart/2005/8/layout/vList5"/>
    <dgm:cxn modelId="{0A8E55BF-185C-4471-B077-651E4A596EFE}" type="presParOf" srcId="{275B9E5B-5802-47CE-94D0-898F778B9751}" destId="{6B235C1F-875A-42A1-BD1F-47AAE94F640E}" srcOrd="3" destOrd="0" presId="urn:microsoft.com/office/officeart/2005/8/layout/vList5"/>
    <dgm:cxn modelId="{28CA2858-62C5-497B-9CD7-2C1974173B78}" type="presParOf" srcId="{275B9E5B-5802-47CE-94D0-898F778B9751}" destId="{D7262506-D473-4185-AE81-1AED2CD21147}" srcOrd="4" destOrd="0" presId="urn:microsoft.com/office/officeart/2005/8/layout/vList5"/>
    <dgm:cxn modelId="{7368CDAF-4EB1-4603-9B65-21EC7C5DB09F}" type="presParOf" srcId="{D7262506-D473-4185-AE81-1AED2CD21147}" destId="{06C1562A-5F78-49C3-BA1E-0FADA3BCE5BE}" srcOrd="0" destOrd="0" presId="urn:microsoft.com/office/officeart/2005/8/layout/vList5"/>
    <dgm:cxn modelId="{794B0C24-14CE-4F50-904F-44679143EE2A}" type="presParOf" srcId="{D7262506-D473-4185-AE81-1AED2CD21147}" destId="{3B847DBB-1BCE-4611-AB31-624B39F4A50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8C1F54F-3438-4E6F-8B37-687B0FA84FD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817DCCB-280B-4898-A75D-BE46CDF10AC3}">
      <dgm:prSet custT="1"/>
      <dgm:spPr/>
      <dgm:t>
        <a:bodyPr/>
        <a:lstStyle/>
        <a:p>
          <a:r>
            <a:rPr lang="ru-RU" sz="2000" b="1" dirty="0" smtClean="0"/>
            <a:t>Новое развитие с Международным финансовым центром «Астана»</a:t>
          </a:r>
          <a:endParaRPr lang="en-GB" sz="2000" b="1" dirty="0"/>
        </a:p>
        <a:p>
          <a:r>
            <a:rPr lang="ru-RU" sz="2000" dirty="0" err="1" smtClean="0"/>
            <a:t>Предпроектная</a:t>
          </a:r>
          <a:r>
            <a:rPr lang="ru-RU" sz="2000" dirty="0" smtClean="0"/>
            <a:t> проработка</a:t>
          </a:r>
          <a:r>
            <a:rPr lang="en-GB" sz="2000" dirty="0" smtClean="0"/>
            <a:t>, </a:t>
          </a:r>
          <a:r>
            <a:rPr lang="ru-RU" sz="2000" dirty="0" smtClean="0"/>
            <a:t>распространение в ходе ЭКСПО-</a:t>
          </a:r>
          <a:r>
            <a:rPr lang="en-GB" sz="2000" dirty="0" smtClean="0"/>
            <a:t>2017</a:t>
          </a:r>
          <a:r>
            <a:rPr lang="en-GB" sz="2000" dirty="0"/>
            <a:t>:</a:t>
          </a:r>
        </a:p>
      </dgm:t>
    </dgm:pt>
    <dgm:pt modelId="{CB283E58-479B-4411-870F-7A604D2B19E7}" type="parTrans" cxnId="{1E2DFCFC-F544-4C4F-9427-74E7E6769003}">
      <dgm:prSet/>
      <dgm:spPr/>
      <dgm:t>
        <a:bodyPr/>
        <a:lstStyle/>
        <a:p>
          <a:endParaRPr lang="en-US"/>
        </a:p>
      </dgm:t>
    </dgm:pt>
    <dgm:pt modelId="{DBBA1EF5-0E70-430B-91E1-2D9C9F6075E9}" type="sibTrans" cxnId="{1E2DFCFC-F544-4C4F-9427-74E7E6769003}">
      <dgm:prSet/>
      <dgm:spPr/>
      <dgm:t>
        <a:bodyPr/>
        <a:lstStyle/>
        <a:p>
          <a:endParaRPr lang="en-US"/>
        </a:p>
      </dgm:t>
    </dgm:pt>
    <dgm:pt modelId="{D54C2839-F73A-4E22-A7BC-7DFA7C080D05}">
      <dgm:prSet/>
      <dgm:spPr/>
      <dgm:t>
        <a:bodyPr/>
        <a:lstStyle/>
        <a:p>
          <a:r>
            <a:rPr lang="ru-RU" dirty="0" smtClean="0"/>
            <a:t>Оценка потребности в зеленых инвестициях на основе КО </a:t>
          </a:r>
          <a:r>
            <a:rPr lang="en-GB" dirty="0" smtClean="0"/>
            <a:t>(</a:t>
          </a:r>
          <a:r>
            <a:rPr lang="ru-RU" dirty="0" err="1" smtClean="0"/>
            <a:t>н-р</a:t>
          </a:r>
          <a:r>
            <a:rPr lang="ru-RU" dirty="0" smtClean="0"/>
            <a:t>, в сектор водоснабжения, водоотведения и утилизации отходов</a:t>
          </a:r>
          <a:r>
            <a:rPr lang="en-GB" dirty="0" smtClean="0"/>
            <a:t>, </a:t>
          </a:r>
          <a:r>
            <a:rPr lang="ru-RU" dirty="0" smtClean="0"/>
            <a:t>городского транспорта, промышленные выбросы</a:t>
          </a:r>
          <a:r>
            <a:rPr lang="en-GB" dirty="0" smtClean="0"/>
            <a:t>)</a:t>
          </a:r>
          <a:endParaRPr lang="en-GB" dirty="0"/>
        </a:p>
      </dgm:t>
    </dgm:pt>
    <dgm:pt modelId="{BF84A615-7DA8-4D77-9261-D9EEB37EB485}" type="parTrans" cxnId="{685EBA0B-A53C-4DFD-853D-B88C5EF8758E}">
      <dgm:prSet/>
      <dgm:spPr/>
      <dgm:t>
        <a:bodyPr/>
        <a:lstStyle/>
        <a:p>
          <a:endParaRPr lang="en-US"/>
        </a:p>
      </dgm:t>
    </dgm:pt>
    <dgm:pt modelId="{FD730F99-C289-44B0-9379-E442AB953D9D}" type="sibTrans" cxnId="{685EBA0B-A53C-4DFD-853D-B88C5EF8758E}">
      <dgm:prSet/>
      <dgm:spPr/>
      <dgm:t>
        <a:bodyPr/>
        <a:lstStyle/>
        <a:p>
          <a:endParaRPr lang="en-US"/>
        </a:p>
      </dgm:t>
    </dgm:pt>
    <dgm:pt modelId="{051D68FA-773E-4798-AF34-81E9947ABDD5}">
      <dgm:prSet/>
      <dgm:spPr/>
      <dgm:t>
        <a:bodyPr/>
        <a:lstStyle/>
        <a:p>
          <a:r>
            <a:rPr lang="ru-RU" dirty="0" smtClean="0"/>
            <a:t>Определение рынка зеленого финансирования и регуляторных пробелов и барьеров</a:t>
          </a:r>
          <a:endParaRPr lang="en-GB" dirty="0"/>
        </a:p>
      </dgm:t>
    </dgm:pt>
    <dgm:pt modelId="{A0FCCBD0-009F-440B-93CB-4C9642A9BC08}" type="parTrans" cxnId="{A7C1CAF4-A242-4E1D-88B0-420B278C9879}">
      <dgm:prSet/>
      <dgm:spPr/>
      <dgm:t>
        <a:bodyPr/>
        <a:lstStyle/>
        <a:p>
          <a:endParaRPr lang="en-US"/>
        </a:p>
      </dgm:t>
    </dgm:pt>
    <dgm:pt modelId="{30CE67C6-C640-44E9-9DE9-B0C27268F565}" type="sibTrans" cxnId="{A7C1CAF4-A242-4E1D-88B0-420B278C9879}">
      <dgm:prSet/>
      <dgm:spPr/>
      <dgm:t>
        <a:bodyPr/>
        <a:lstStyle/>
        <a:p>
          <a:endParaRPr lang="en-US"/>
        </a:p>
      </dgm:t>
    </dgm:pt>
    <dgm:pt modelId="{2DCCA1BC-A36C-490A-A94A-4A50011D8381}">
      <dgm:prSet/>
      <dgm:spPr/>
      <dgm:t>
        <a:bodyPr/>
        <a:lstStyle/>
        <a:p>
          <a:r>
            <a:rPr lang="ru-RU" dirty="0" smtClean="0"/>
            <a:t>Определение и рекомендации по мониторингу зеленого и климатического финансирования</a:t>
          </a:r>
          <a:r>
            <a:rPr lang="en-GB" dirty="0" smtClean="0"/>
            <a:t>, </a:t>
          </a:r>
          <a:r>
            <a:rPr lang="ru-RU" dirty="0" smtClean="0"/>
            <a:t>отчетности и проверке</a:t>
          </a:r>
          <a:r>
            <a:rPr lang="en-GB" dirty="0" smtClean="0"/>
            <a:t>, </a:t>
          </a:r>
          <a:r>
            <a:rPr lang="ru-RU" dirty="0" smtClean="0"/>
            <a:t>системам отслеживания и учета</a:t>
          </a:r>
          <a:endParaRPr lang="en-GB" dirty="0"/>
        </a:p>
      </dgm:t>
    </dgm:pt>
    <dgm:pt modelId="{0F75E069-58B8-4C6F-9B1A-7251306C4EA0}" type="parTrans" cxnId="{873F758E-F326-4783-B15B-F459B84C16E3}">
      <dgm:prSet/>
      <dgm:spPr/>
      <dgm:t>
        <a:bodyPr/>
        <a:lstStyle/>
        <a:p>
          <a:endParaRPr lang="en-US"/>
        </a:p>
      </dgm:t>
    </dgm:pt>
    <dgm:pt modelId="{AC4F234B-0117-4736-841C-3A9D0D901CB6}" type="sibTrans" cxnId="{873F758E-F326-4783-B15B-F459B84C16E3}">
      <dgm:prSet/>
      <dgm:spPr/>
      <dgm:t>
        <a:bodyPr/>
        <a:lstStyle/>
        <a:p>
          <a:endParaRPr lang="en-US"/>
        </a:p>
      </dgm:t>
    </dgm:pt>
    <dgm:pt modelId="{B42E0C8E-F283-4210-A9D9-B8502502C5EA}">
      <dgm:prSet/>
      <dgm:spPr/>
      <dgm:t>
        <a:bodyPr/>
        <a:lstStyle/>
        <a:p>
          <a:r>
            <a:rPr lang="ru-RU" dirty="0" smtClean="0"/>
            <a:t>Внедрение стандартов зеленого финансирования</a:t>
          </a:r>
          <a:r>
            <a:rPr lang="en-GB" dirty="0" smtClean="0"/>
            <a:t>, </a:t>
          </a:r>
          <a:r>
            <a:rPr lang="ru-RU" dirty="0" smtClean="0"/>
            <a:t>таких как Принципы экватора, для финансовых посредников и раскрытие информации об углеродных выбросах для инвестиций финансовых инвесторов</a:t>
          </a:r>
          <a:r>
            <a:rPr lang="en-GB" dirty="0" smtClean="0"/>
            <a:t>. </a:t>
          </a:r>
          <a:endParaRPr lang="en-GB" dirty="0"/>
        </a:p>
      </dgm:t>
    </dgm:pt>
    <dgm:pt modelId="{97147580-9106-43C0-A5C6-99343503BF54}" type="parTrans" cxnId="{4A4AD13C-D3FF-4A80-9FB0-5DF6A6CB46E6}">
      <dgm:prSet/>
      <dgm:spPr/>
      <dgm:t>
        <a:bodyPr/>
        <a:lstStyle/>
        <a:p>
          <a:endParaRPr lang="en-US"/>
        </a:p>
      </dgm:t>
    </dgm:pt>
    <dgm:pt modelId="{C3C7F780-B0E4-4006-ACE4-8FA1F53AB30B}" type="sibTrans" cxnId="{4A4AD13C-D3FF-4A80-9FB0-5DF6A6CB46E6}">
      <dgm:prSet/>
      <dgm:spPr/>
      <dgm:t>
        <a:bodyPr/>
        <a:lstStyle/>
        <a:p>
          <a:endParaRPr lang="en-US"/>
        </a:p>
      </dgm:t>
    </dgm:pt>
    <dgm:pt modelId="{612D0295-C427-496D-95A0-925CAB3B6682}">
      <dgm:prSet/>
      <dgm:spPr/>
      <dgm:t>
        <a:bodyPr/>
        <a:lstStyle/>
        <a:p>
          <a:r>
            <a:rPr lang="ru-RU" dirty="0" smtClean="0"/>
            <a:t>Развитие внутреннего и зарубежного рынков для казахстанского зеленого финансирования </a:t>
          </a:r>
          <a:r>
            <a:rPr lang="en-GB" dirty="0" smtClean="0"/>
            <a:t>(</a:t>
          </a:r>
          <a:r>
            <a:rPr lang="ru-RU" dirty="0" smtClean="0"/>
            <a:t>облигации, фонды</a:t>
          </a:r>
          <a:r>
            <a:rPr lang="en-GB" dirty="0" smtClean="0"/>
            <a:t>) </a:t>
          </a:r>
          <a:endParaRPr lang="en-GB" dirty="0"/>
        </a:p>
      </dgm:t>
    </dgm:pt>
    <dgm:pt modelId="{7186EC9F-32C0-44B3-8C9E-21848D1BE98C}" type="parTrans" cxnId="{C794BFE4-8FAE-4F43-8CA6-D6629346FE48}">
      <dgm:prSet/>
      <dgm:spPr/>
      <dgm:t>
        <a:bodyPr/>
        <a:lstStyle/>
        <a:p>
          <a:endParaRPr lang="en-US"/>
        </a:p>
      </dgm:t>
    </dgm:pt>
    <dgm:pt modelId="{CAF308FB-1DB1-4797-8142-297786801201}" type="sibTrans" cxnId="{C794BFE4-8FAE-4F43-8CA6-D6629346FE48}">
      <dgm:prSet/>
      <dgm:spPr/>
      <dgm:t>
        <a:bodyPr/>
        <a:lstStyle/>
        <a:p>
          <a:endParaRPr lang="en-US"/>
        </a:p>
      </dgm:t>
    </dgm:pt>
    <dgm:pt modelId="{45676A51-9CF0-429F-8682-C486575228A7}">
      <dgm:prSet/>
      <dgm:spPr/>
      <dgm:t>
        <a:bodyPr/>
        <a:lstStyle/>
        <a:p>
          <a:r>
            <a:rPr lang="ru-RU" dirty="0" smtClean="0"/>
            <a:t>Развитие рынка углеродных услуг финансовыми посредниками в </a:t>
          </a:r>
          <a:r>
            <a:rPr lang="en-GB" dirty="0" smtClean="0"/>
            <a:t>K</a:t>
          </a:r>
          <a:r>
            <a:rPr lang="ru-RU" dirty="0" smtClean="0"/>
            <a:t>-СТВ</a:t>
          </a:r>
          <a:r>
            <a:rPr lang="en-GB" dirty="0" smtClean="0"/>
            <a:t>.</a:t>
          </a:r>
          <a:endParaRPr lang="en-GB" dirty="0"/>
        </a:p>
      </dgm:t>
    </dgm:pt>
    <dgm:pt modelId="{0FDAEFE6-685F-4C43-A97D-1441DFCED06E}" type="parTrans" cxnId="{9540CCAB-30D6-43CD-96F5-6A482EBDA276}">
      <dgm:prSet/>
      <dgm:spPr/>
      <dgm:t>
        <a:bodyPr/>
        <a:lstStyle/>
        <a:p>
          <a:endParaRPr lang="en-US"/>
        </a:p>
      </dgm:t>
    </dgm:pt>
    <dgm:pt modelId="{8F451B3E-4336-4A1E-9335-08CE8940BA67}" type="sibTrans" cxnId="{9540CCAB-30D6-43CD-96F5-6A482EBDA276}">
      <dgm:prSet/>
      <dgm:spPr/>
      <dgm:t>
        <a:bodyPr/>
        <a:lstStyle/>
        <a:p>
          <a:endParaRPr lang="en-US"/>
        </a:p>
      </dgm:t>
    </dgm:pt>
    <dgm:pt modelId="{8614D3CB-1A69-4DFB-8316-AED1C0BE8348}">
      <dgm:prSet/>
      <dgm:spPr/>
      <dgm:t>
        <a:bodyPr/>
        <a:lstStyle/>
        <a:p>
          <a:r>
            <a:rPr lang="ru-RU" dirty="0" smtClean="0"/>
            <a:t>Изучение спроса и структурных потребностей для государственного со-финансирования</a:t>
          </a:r>
          <a:r>
            <a:rPr lang="en-GB" dirty="0" smtClean="0"/>
            <a:t>. </a:t>
          </a:r>
          <a:endParaRPr lang="en-GB" dirty="0"/>
        </a:p>
      </dgm:t>
    </dgm:pt>
    <dgm:pt modelId="{9AED0B26-5762-4E86-B70C-166D170C85A0}" type="parTrans" cxnId="{CAB335CE-004E-4F00-B105-A35E8784DBD7}">
      <dgm:prSet/>
      <dgm:spPr/>
      <dgm:t>
        <a:bodyPr/>
        <a:lstStyle/>
        <a:p>
          <a:endParaRPr lang="en-US"/>
        </a:p>
      </dgm:t>
    </dgm:pt>
    <dgm:pt modelId="{355A30BC-FC55-4D06-ACE2-2E92145A0BC1}" type="sibTrans" cxnId="{CAB335CE-004E-4F00-B105-A35E8784DBD7}">
      <dgm:prSet/>
      <dgm:spPr/>
      <dgm:t>
        <a:bodyPr/>
        <a:lstStyle/>
        <a:p>
          <a:endParaRPr lang="en-US"/>
        </a:p>
      </dgm:t>
    </dgm:pt>
    <dgm:pt modelId="{1BA14561-FCED-44F7-B856-4C67703EFAA8}" type="pres">
      <dgm:prSet presAssocID="{E8C1F54F-3438-4E6F-8B37-687B0FA84FDB}" presName="linear" presStyleCnt="0">
        <dgm:presLayoutVars>
          <dgm:animLvl val="lvl"/>
          <dgm:resizeHandles val="exact"/>
        </dgm:presLayoutVars>
      </dgm:prSet>
      <dgm:spPr/>
      <dgm:t>
        <a:bodyPr/>
        <a:lstStyle/>
        <a:p>
          <a:endParaRPr lang="en-GB"/>
        </a:p>
      </dgm:t>
    </dgm:pt>
    <dgm:pt modelId="{7DD9D634-9B77-400A-A149-7A38A0545D4F}" type="pres">
      <dgm:prSet presAssocID="{5817DCCB-280B-4898-A75D-BE46CDF10AC3}" presName="parentText" presStyleLbl="node1" presStyleIdx="0" presStyleCnt="1">
        <dgm:presLayoutVars>
          <dgm:chMax val="0"/>
          <dgm:bulletEnabled val="1"/>
        </dgm:presLayoutVars>
      </dgm:prSet>
      <dgm:spPr/>
      <dgm:t>
        <a:bodyPr/>
        <a:lstStyle/>
        <a:p>
          <a:endParaRPr lang="en-GB"/>
        </a:p>
      </dgm:t>
    </dgm:pt>
    <dgm:pt modelId="{AC20F27D-7376-40DE-A279-6E66680F11D6}" type="pres">
      <dgm:prSet presAssocID="{5817DCCB-280B-4898-A75D-BE46CDF10AC3}" presName="childText" presStyleLbl="revTx" presStyleIdx="0" presStyleCnt="1">
        <dgm:presLayoutVars>
          <dgm:bulletEnabled val="1"/>
        </dgm:presLayoutVars>
      </dgm:prSet>
      <dgm:spPr/>
      <dgm:t>
        <a:bodyPr/>
        <a:lstStyle/>
        <a:p>
          <a:endParaRPr lang="en-GB"/>
        </a:p>
      </dgm:t>
    </dgm:pt>
  </dgm:ptLst>
  <dgm:cxnLst>
    <dgm:cxn modelId="{685EBA0B-A53C-4DFD-853D-B88C5EF8758E}" srcId="{5817DCCB-280B-4898-A75D-BE46CDF10AC3}" destId="{D54C2839-F73A-4E22-A7BC-7DFA7C080D05}" srcOrd="0" destOrd="0" parTransId="{BF84A615-7DA8-4D77-9261-D9EEB37EB485}" sibTransId="{FD730F99-C289-44B0-9379-E442AB953D9D}"/>
    <dgm:cxn modelId="{C8CF8DCC-EB4A-4BE6-A2B8-1BFCDBA8F3EB}" type="presOf" srcId="{5817DCCB-280B-4898-A75D-BE46CDF10AC3}" destId="{7DD9D634-9B77-400A-A149-7A38A0545D4F}" srcOrd="0" destOrd="0" presId="urn:microsoft.com/office/officeart/2005/8/layout/vList2"/>
    <dgm:cxn modelId="{A7C1CAF4-A242-4E1D-88B0-420B278C9879}" srcId="{5817DCCB-280B-4898-A75D-BE46CDF10AC3}" destId="{051D68FA-773E-4798-AF34-81E9947ABDD5}" srcOrd="1" destOrd="0" parTransId="{A0FCCBD0-009F-440B-93CB-4C9642A9BC08}" sibTransId="{30CE67C6-C640-44E9-9DE9-B0C27268F565}"/>
    <dgm:cxn modelId="{873F758E-F326-4783-B15B-F459B84C16E3}" srcId="{5817DCCB-280B-4898-A75D-BE46CDF10AC3}" destId="{2DCCA1BC-A36C-490A-A94A-4A50011D8381}" srcOrd="2" destOrd="0" parTransId="{0F75E069-58B8-4C6F-9B1A-7251306C4EA0}" sibTransId="{AC4F234B-0117-4736-841C-3A9D0D901CB6}"/>
    <dgm:cxn modelId="{6819CB39-BA02-40D4-8D3B-0759B139DF2D}" type="presOf" srcId="{E8C1F54F-3438-4E6F-8B37-687B0FA84FDB}" destId="{1BA14561-FCED-44F7-B856-4C67703EFAA8}" srcOrd="0" destOrd="0" presId="urn:microsoft.com/office/officeart/2005/8/layout/vList2"/>
    <dgm:cxn modelId="{2495B166-3008-47D0-99FF-669BE5C9E110}" type="presOf" srcId="{051D68FA-773E-4798-AF34-81E9947ABDD5}" destId="{AC20F27D-7376-40DE-A279-6E66680F11D6}" srcOrd="0" destOrd="1" presId="urn:microsoft.com/office/officeart/2005/8/layout/vList2"/>
    <dgm:cxn modelId="{8807BC38-9676-4AE5-B99E-91248393318B}" type="presOf" srcId="{8614D3CB-1A69-4DFB-8316-AED1C0BE8348}" destId="{AC20F27D-7376-40DE-A279-6E66680F11D6}" srcOrd="0" destOrd="6" presId="urn:microsoft.com/office/officeart/2005/8/layout/vList2"/>
    <dgm:cxn modelId="{A0C48EDF-F74F-4332-9034-E00E6FA39947}" type="presOf" srcId="{B42E0C8E-F283-4210-A9D9-B8502502C5EA}" destId="{AC20F27D-7376-40DE-A279-6E66680F11D6}" srcOrd="0" destOrd="3" presId="urn:microsoft.com/office/officeart/2005/8/layout/vList2"/>
    <dgm:cxn modelId="{CAB335CE-004E-4F00-B105-A35E8784DBD7}" srcId="{5817DCCB-280B-4898-A75D-BE46CDF10AC3}" destId="{8614D3CB-1A69-4DFB-8316-AED1C0BE8348}" srcOrd="6" destOrd="0" parTransId="{9AED0B26-5762-4E86-B70C-166D170C85A0}" sibTransId="{355A30BC-FC55-4D06-ACE2-2E92145A0BC1}"/>
    <dgm:cxn modelId="{C0596AFE-5D09-4FC1-B056-ECC6E73C3A5D}" type="presOf" srcId="{2DCCA1BC-A36C-490A-A94A-4A50011D8381}" destId="{AC20F27D-7376-40DE-A279-6E66680F11D6}" srcOrd="0" destOrd="2" presId="urn:microsoft.com/office/officeart/2005/8/layout/vList2"/>
    <dgm:cxn modelId="{9540CCAB-30D6-43CD-96F5-6A482EBDA276}" srcId="{5817DCCB-280B-4898-A75D-BE46CDF10AC3}" destId="{45676A51-9CF0-429F-8682-C486575228A7}" srcOrd="5" destOrd="0" parTransId="{0FDAEFE6-685F-4C43-A97D-1441DFCED06E}" sibTransId="{8F451B3E-4336-4A1E-9335-08CE8940BA67}"/>
    <dgm:cxn modelId="{BD61DD18-3BDB-4505-BB76-ACC86111846E}" type="presOf" srcId="{45676A51-9CF0-429F-8682-C486575228A7}" destId="{AC20F27D-7376-40DE-A279-6E66680F11D6}" srcOrd="0" destOrd="5" presId="urn:microsoft.com/office/officeart/2005/8/layout/vList2"/>
    <dgm:cxn modelId="{1E2DFCFC-F544-4C4F-9427-74E7E6769003}" srcId="{E8C1F54F-3438-4E6F-8B37-687B0FA84FDB}" destId="{5817DCCB-280B-4898-A75D-BE46CDF10AC3}" srcOrd="0" destOrd="0" parTransId="{CB283E58-479B-4411-870F-7A604D2B19E7}" sibTransId="{DBBA1EF5-0E70-430B-91E1-2D9C9F6075E9}"/>
    <dgm:cxn modelId="{C794BFE4-8FAE-4F43-8CA6-D6629346FE48}" srcId="{5817DCCB-280B-4898-A75D-BE46CDF10AC3}" destId="{612D0295-C427-496D-95A0-925CAB3B6682}" srcOrd="4" destOrd="0" parTransId="{7186EC9F-32C0-44B3-8C9E-21848D1BE98C}" sibTransId="{CAF308FB-1DB1-4797-8142-297786801201}"/>
    <dgm:cxn modelId="{4A4AD13C-D3FF-4A80-9FB0-5DF6A6CB46E6}" srcId="{5817DCCB-280B-4898-A75D-BE46CDF10AC3}" destId="{B42E0C8E-F283-4210-A9D9-B8502502C5EA}" srcOrd="3" destOrd="0" parTransId="{97147580-9106-43C0-A5C6-99343503BF54}" sibTransId="{C3C7F780-B0E4-4006-ACE4-8FA1F53AB30B}"/>
    <dgm:cxn modelId="{69B4DAE5-8AB8-4B1D-863D-2961F4FB5455}" type="presOf" srcId="{D54C2839-F73A-4E22-A7BC-7DFA7C080D05}" destId="{AC20F27D-7376-40DE-A279-6E66680F11D6}" srcOrd="0" destOrd="0" presId="urn:microsoft.com/office/officeart/2005/8/layout/vList2"/>
    <dgm:cxn modelId="{28C5B3D5-4F87-4F7F-A2CB-62159A79851A}" type="presOf" srcId="{612D0295-C427-496D-95A0-925CAB3B6682}" destId="{AC20F27D-7376-40DE-A279-6E66680F11D6}" srcOrd="0" destOrd="4" presId="urn:microsoft.com/office/officeart/2005/8/layout/vList2"/>
    <dgm:cxn modelId="{202E0256-5F89-439B-BEEF-D5F1773A4F50}" type="presParOf" srcId="{1BA14561-FCED-44F7-B856-4C67703EFAA8}" destId="{7DD9D634-9B77-400A-A149-7A38A0545D4F}" srcOrd="0" destOrd="0" presId="urn:microsoft.com/office/officeart/2005/8/layout/vList2"/>
    <dgm:cxn modelId="{7BF4C72E-0FA5-4818-BFB1-CC2E441018F9}" type="presParOf" srcId="{1BA14561-FCED-44F7-B856-4C67703EFAA8}" destId="{AC20F27D-7376-40DE-A279-6E66680F11D6}"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8985353-9EC2-4D3C-BA3B-35DE09861A23}" type="doc">
      <dgm:prSet loTypeId="urn:microsoft.com/office/officeart/2005/8/layout/target2" loCatId="relationship" qsTypeId="urn:microsoft.com/office/officeart/2005/8/quickstyle/simple1" qsCatId="simple" csTypeId="urn:microsoft.com/office/officeart/2005/8/colors/accent1_2" csCatId="accent1" phldr="1"/>
      <dgm:spPr/>
      <dgm:t>
        <a:bodyPr/>
        <a:lstStyle/>
        <a:p>
          <a:endParaRPr lang="en-GB"/>
        </a:p>
      </dgm:t>
    </dgm:pt>
    <dgm:pt modelId="{8B0F5134-A3DB-4A7B-87B1-234387B50127}">
      <dgm:prSet custT="1"/>
      <dgm:spPr/>
      <dgm:t>
        <a:bodyPr/>
        <a:lstStyle/>
        <a:p>
          <a:pPr rtl="0"/>
          <a:r>
            <a:rPr lang="ru-RU" sz="1800" dirty="0" smtClean="0"/>
            <a:t>ЕБРР</a:t>
          </a:r>
          <a:r>
            <a:rPr lang="en-US" sz="1800" dirty="0" smtClean="0"/>
            <a:t> </a:t>
          </a:r>
          <a:r>
            <a:rPr lang="ru-RU" sz="1800" dirty="0" smtClean="0"/>
            <a:t>приветствует принятие Климатических обязательств в рамках Парижского Соглашения Правительством Казахстана</a:t>
          </a:r>
          <a:r>
            <a:rPr lang="en-US" sz="1800" dirty="0" smtClean="0"/>
            <a:t>. </a:t>
          </a:r>
          <a:r>
            <a:rPr lang="ru-RU" sz="1800" dirty="0" smtClean="0"/>
            <a:t>Подписав и ратифицировав Парижское Соглашение, Казахстан продемонстрировал свое постоянное лидерство в регионе в вопросах перехода на Зеленую экономику  </a:t>
          </a:r>
          <a:r>
            <a:rPr lang="en-US" sz="1800" dirty="0" smtClean="0"/>
            <a:t>. </a:t>
          </a:r>
          <a:endParaRPr lang="en-GB" sz="1800" dirty="0"/>
        </a:p>
      </dgm:t>
    </dgm:pt>
    <dgm:pt modelId="{68BA5CCC-900D-4192-8B36-F37CE340356E}" type="parTrans" cxnId="{DD5E3EC1-60AA-459E-BA31-565DBEE1482B}">
      <dgm:prSet/>
      <dgm:spPr/>
      <dgm:t>
        <a:bodyPr/>
        <a:lstStyle/>
        <a:p>
          <a:endParaRPr lang="en-GB"/>
        </a:p>
      </dgm:t>
    </dgm:pt>
    <dgm:pt modelId="{4FEEF0DC-148D-4625-97A7-3C7FACC3366E}" type="sibTrans" cxnId="{DD5E3EC1-60AA-459E-BA31-565DBEE1482B}">
      <dgm:prSet/>
      <dgm:spPr/>
      <dgm:t>
        <a:bodyPr/>
        <a:lstStyle/>
        <a:p>
          <a:endParaRPr lang="en-GB"/>
        </a:p>
      </dgm:t>
    </dgm:pt>
    <dgm:pt modelId="{663E91C4-4FA6-4FEB-9E2F-BDE39FE15997}">
      <dgm:prSet custT="1"/>
      <dgm:spPr/>
      <dgm:t>
        <a:bodyPr/>
        <a:lstStyle/>
        <a:p>
          <a:pPr rtl="0"/>
          <a:r>
            <a:rPr lang="ru-RU" sz="1800" dirty="0" smtClean="0"/>
            <a:t>Для обеспечения новых инвестиций необходима серьезная и стабильная нормативная база </a:t>
          </a:r>
          <a:r>
            <a:rPr lang="en-GB" sz="1800" dirty="0" smtClean="0"/>
            <a:t>(</a:t>
          </a:r>
          <a:r>
            <a:rPr lang="ru-RU" sz="1800" dirty="0" smtClean="0"/>
            <a:t>СТВ</a:t>
          </a:r>
          <a:r>
            <a:rPr lang="en-GB" sz="1800" dirty="0" smtClean="0"/>
            <a:t>, </a:t>
          </a:r>
          <a:r>
            <a:rPr lang="ru-RU" sz="1800" dirty="0" smtClean="0"/>
            <a:t>ЭЭ</a:t>
          </a:r>
          <a:r>
            <a:rPr lang="en-GB" sz="1800" dirty="0" smtClean="0"/>
            <a:t> </a:t>
          </a:r>
          <a:r>
            <a:rPr lang="ru-RU" sz="1800" dirty="0" smtClean="0"/>
            <a:t>и</a:t>
          </a:r>
          <a:r>
            <a:rPr lang="en-GB" sz="1800" dirty="0" smtClean="0"/>
            <a:t> </a:t>
          </a:r>
          <a:r>
            <a:rPr lang="ru-RU" sz="1800" dirty="0" smtClean="0"/>
            <a:t>ВЭ</a:t>
          </a:r>
          <a:r>
            <a:rPr lang="en-GB" sz="1800" dirty="0" smtClean="0"/>
            <a:t>) :</a:t>
          </a:r>
          <a:endParaRPr lang="en-GB" sz="1800" dirty="0"/>
        </a:p>
      </dgm:t>
    </dgm:pt>
    <dgm:pt modelId="{4CE7435C-4731-4CDE-B9C8-A8D41A16453C}" type="parTrans" cxnId="{B6923282-2F4F-4847-A611-094ADC5B042E}">
      <dgm:prSet/>
      <dgm:spPr/>
      <dgm:t>
        <a:bodyPr/>
        <a:lstStyle/>
        <a:p>
          <a:endParaRPr lang="en-GB"/>
        </a:p>
      </dgm:t>
    </dgm:pt>
    <dgm:pt modelId="{B26402CA-D65A-4E81-AC8D-F17A4A747714}" type="sibTrans" cxnId="{B6923282-2F4F-4847-A611-094ADC5B042E}">
      <dgm:prSet/>
      <dgm:spPr/>
      <dgm:t>
        <a:bodyPr/>
        <a:lstStyle/>
        <a:p>
          <a:endParaRPr lang="en-GB"/>
        </a:p>
      </dgm:t>
    </dgm:pt>
    <dgm:pt modelId="{0E88AD22-EEC9-4664-BF2D-71403FB9E819}">
      <dgm:prSet custT="1"/>
      <dgm:spPr/>
      <dgm:t>
        <a:bodyPr/>
        <a:lstStyle/>
        <a:p>
          <a:pPr rtl="0"/>
          <a:r>
            <a:rPr lang="ru-RU" sz="1100" dirty="0" smtClean="0"/>
            <a:t>Определенные аспекты Казахстанской СТВ</a:t>
          </a:r>
          <a:r>
            <a:rPr lang="en-US" sz="1100" dirty="0" smtClean="0"/>
            <a:t> </a:t>
          </a:r>
          <a:r>
            <a:rPr lang="ru-RU" sz="1100" dirty="0" smtClean="0"/>
            <a:t>были отложены до 1 января </a:t>
          </a:r>
          <a:r>
            <a:rPr lang="en-US" sz="1100" dirty="0" smtClean="0"/>
            <a:t>2018</a:t>
          </a:r>
          <a:r>
            <a:rPr lang="ru-RU" sz="1100" dirty="0" smtClean="0"/>
            <a:t>г</a:t>
          </a:r>
          <a:r>
            <a:rPr lang="en-US" sz="1100" dirty="0" smtClean="0"/>
            <a:t>. </a:t>
          </a:r>
          <a:r>
            <a:rPr lang="ru-RU" sz="1100" dirty="0" smtClean="0"/>
            <a:t>Правительство собирается принять изменения в законодательство с целью обеспечить надлежащее функционирование </a:t>
          </a:r>
          <a:r>
            <a:rPr lang="en-US" sz="1100" dirty="0" smtClean="0"/>
            <a:t>K-</a:t>
          </a:r>
          <a:r>
            <a:rPr lang="ru-RU" sz="1100" dirty="0" smtClean="0"/>
            <a:t>СТВ</a:t>
          </a:r>
          <a:r>
            <a:rPr lang="en-US" sz="1100" dirty="0" smtClean="0"/>
            <a:t> </a:t>
          </a:r>
          <a:r>
            <a:rPr lang="ru-RU" sz="1100" dirty="0" smtClean="0"/>
            <a:t>в</a:t>
          </a:r>
          <a:r>
            <a:rPr lang="en-US" sz="1100" dirty="0" smtClean="0"/>
            <a:t> 2018</a:t>
          </a:r>
          <a:r>
            <a:rPr lang="ru-RU" sz="1100" dirty="0" smtClean="0"/>
            <a:t>г. и в дальнейшем</a:t>
          </a:r>
          <a:r>
            <a:rPr lang="en-US" sz="1100" dirty="0" smtClean="0"/>
            <a:t>. </a:t>
          </a:r>
          <a:r>
            <a:rPr lang="ru-RU" sz="1100" dirty="0" err="1" smtClean="0"/>
            <a:t>Н-р</a:t>
          </a:r>
          <a:r>
            <a:rPr lang="ru-RU" sz="1100" dirty="0" smtClean="0"/>
            <a:t>, по использованию </a:t>
          </a:r>
          <a:r>
            <a:rPr lang="ru-RU" sz="1100" dirty="0" err="1" smtClean="0"/>
            <a:t>бенчмарков</a:t>
          </a:r>
          <a:r>
            <a:rPr lang="ru-RU" sz="1100" dirty="0" smtClean="0"/>
            <a:t> по торговле квотами на выбросы для определения казахстанских квот на выбросы</a:t>
          </a:r>
          <a:r>
            <a:rPr lang="en-US" sz="1100" dirty="0" smtClean="0"/>
            <a:t>, </a:t>
          </a:r>
          <a:r>
            <a:rPr lang="ru-RU" sz="1100" dirty="0" smtClean="0"/>
            <a:t>для поощрения высокой эффективности по выбросам</a:t>
          </a:r>
          <a:r>
            <a:rPr lang="en-US" sz="1200" dirty="0" smtClean="0"/>
            <a:t>. </a:t>
          </a:r>
          <a:endParaRPr lang="en-GB" sz="1200" dirty="0"/>
        </a:p>
      </dgm:t>
    </dgm:pt>
    <dgm:pt modelId="{CA572ED3-67B8-4448-8DA0-B1CFE9ABBCFF}" type="parTrans" cxnId="{D2C9F3E8-9B0E-4EAD-BDD4-A418644CE378}">
      <dgm:prSet/>
      <dgm:spPr/>
      <dgm:t>
        <a:bodyPr/>
        <a:lstStyle/>
        <a:p>
          <a:endParaRPr lang="en-GB"/>
        </a:p>
      </dgm:t>
    </dgm:pt>
    <dgm:pt modelId="{7FA47AED-5456-4041-A5FA-99F3017502AB}" type="sibTrans" cxnId="{D2C9F3E8-9B0E-4EAD-BDD4-A418644CE378}">
      <dgm:prSet/>
      <dgm:spPr/>
      <dgm:t>
        <a:bodyPr/>
        <a:lstStyle/>
        <a:p>
          <a:endParaRPr lang="en-GB"/>
        </a:p>
      </dgm:t>
    </dgm:pt>
    <dgm:pt modelId="{7504CCE4-44CE-4A62-B040-1693AD871C50}">
      <dgm:prSet custT="1"/>
      <dgm:spPr/>
      <dgm:t>
        <a:bodyPr/>
        <a:lstStyle/>
        <a:p>
          <a:pPr rtl="0"/>
          <a:r>
            <a:rPr lang="ru-RU" sz="1100" dirty="0" smtClean="0"/>
            <a:t>ЕБРР</a:t>
          </a:r>
          <a:r>
            <a:rPr lang="en-US" sz="1100" dirty="0" smtClean="0"/>
            <a:t> </a:t>
          </a:r>
          <a:r>
            <a:rPr lang="ru-RU" sz="1100" dirty="0" smtClean="0"/>
            <a:t>содействует поддержанию стимулирующего тарифа на возобновляемые источники энергии с целью активизации инвестиций</a:t>
          </a:r>
          <a:r>
            <a:rPr lang="en-US" sz="1100" dirty="0" smtClean="0"/>
            <a:t>, </a:t>
          </a:r>
          <a:r>
            <a:rPr lang="ru-RU" sz="1100" dirty="0" smtClean="0"/>
            <a:t>тем временем работая над новыми инструментами на среднесрочную перспективу</a:t>
          </a:r>
          <a:r>
            <a:rPr lang="en-US" sz="1100" dirty="0" smtClean="0"/>
            <a:t>. </a:t>
          </a:r>
          <a:endParaRPr lang="en-GB" sz="1100" dirty="0"/>
        </a:p>
      </dgm:t>
    </dgm:pt>
    <dgm:pt modelId="{AC7A2366-5761-4532-B172-7054EF34C893}" type="parTrans" cxnId="{79C032BF-8F7A-4B0A-B8A8-CAE90077DBB5}">
      <dgm:prSet/>
      <dgm:spPr/>
      <dgm:t>
        <a:bodyPr/>
        <a:lstStyle/>
        <a:p>
          <a:endParaRPr lang="en-GB"/>
        </a:p>
      </dgm:t>
    </dgm:pt>
    <dgm:pt modelId="{B2CACB2B-50E7-420E-AC58-D53454156800}" type="sibTrans" cxnId="{79C032BF-8F7A-4B0A-B8A8-CAE90077DBB5}">
      <dgm:prSet/>
      <dgm:spPr/>
      <dgm:t>
        <a:bodyPr/>
        <a:lstStyle/>
        <a:p>
          <a:endParaRPr lang="en-GB"/>
        </a:p>
      </dgm:t>
    </dgm:pt>
    <dgm:pt modelId="{4E6E8FE7-48AE-4E50-AF7A-C361C8274CDE}">
      <dgm:prSet custT="1"/>
      <dgm:spPr/>
      <dgm:t>
        <a:bodyPr/>
        <a:lstStyle/>
        <a:p>
          <a:pPr rtl="0"/>
          <a:r>
            <a:rPr lang="ru-RU" sz="1300" dirty="0" smtClean="0"/>
            <a:t>ЕБРР</a:t>
          </a:r>
          <a:r>
            <a:rPr lang="en-US" sz="1300" dirty="0" smtClean="0"/>
            <a:t> </a:t>
          </a:r>
          <a:r>
            <a:rPr lang="ru-RU" sz="1300" dirty="0" smtClean="0"/>
            <a:t>полностью поддерживает Правительство Казахстана в вопросах подготовки к переходу страны на Зеленую экономику</a:t>
          </a:r>
          <a:r>
            <a:rPr lang="en-US" sz="1300" dirty="0" smtClean="0"/>
            <a:t>. </a:t>
          </a:r>
          <a:r>
            <a:rPr lang="ru-RU" sz="1300" dirty="0" smtClean="0"/>
            <a:t>Инструменты включают климатическое финансирование</a:t>
          </a:r>
          <a:r>
            <a:rPr lang="en-US" sz="1300" dirty="0" smtClean="0"/>
            <a:t>, </a:t>
          </a:r>
          <a:r>
            <a:rPr lang="ru-RU" sz="1300" dirty="0" smtClean="0"/>
            <a:t>техническую помощь и поддержку в проведении политического диалога</a:t>
          </a:r>
          <a:r>
            <a:rPr lang="en-US" sz="1300" dirty="0" smtClean="0"/>
            <a:t>. </a:t>
          </a:r>
          <a:r>
            <a:rPr lang="ru-RU" sz="1300" dirty="0" smtClean="0"/>
            <a:t>На сегодняшний день ЕБРР</a:t>
          </a:r>
          <a:r>
            <a:rPr lang="en-GB" sz="1300" dirty="0" smtClean="0"/>
            <a:t> </a:t>
          </a:r>
          <a:r>
            <a:rPr lang="ru-RU" sz="1300" dirty="0" smtClean="0"/>
            <a:t>инвестировал</a:t>
          </a:r>
          <a:r>
            <a:rPr lang="en-GB" sz="1300" dirty="0" smtClean="0"/>
            <a:t> (1.312 </a:t>
          </a:r>
          <a:r>
            <a:rPr lang="ru-RU" sz="1300" dirty="0" smtClean="0"/>
            <a:t>млрд.евро</a:t>
          </a:r>
          <a:r>
            <a:rPr lang="en-GB" sz="1300" dirty="0" smtClean="0"/>
            <a:t>) </a:t>
          </a:r>
          <a:r>
            <a:rPr lang="ru-RU" sz="1300" dirty="0" smtClean="0"/>
            <a:t>в энергоэффективность и возобновляемые источники энергии в Республике Казахстан</a:t>
          </a:r>
          <a:r>
            <a:rPr lang="en-GB" sz="1300" dirty="0" smtClean="0"/>
            <a:t>. </a:t>
          </a:r>
          <a:endParaRPr lang="en-GB" sz="1300" dirty="0"/>
        </a:p>
      </dgm:t>
    </dgm:pt>
    <dgm:pt modelId="{F82D04D0-0CAC-47F0-851B-0E6E70A3A248}" type="parTrans" cxnId="{E07E4188-D818-41D0-A887-0BC9A17AD811}">
      <dgm:prSet/>
      <dgm:spPr/>
      <dgm:t>
        <a:bodyPr/>
        <a:lstStyle/>
        <a:p>
          <a:endParaRPr lang="en-GB"/>
        </a:p>
      </dgm:t>
    </dgm:pt>
    <dgm:pt modelId="{F8179D8D-FC16-437E-908B-F77BD5F3D7ED}" type="sibTrans" cxnId="{E07E4188-D818-41D0-A887-0BC9A17AD811}">
      <dgm:prSet/>
      <dgm:spPr/>
      <dgm:t>
        <a:bodyPr/>
        <a:lstStyle/>
        <a:p>
          <a:endParaRPr lang="en-GB"/>
        </a:p>
      </dgm:t>
    </dgm:pt>
    <dgm:pt modelId="{EAFAC691-8BD1-4C85-81B8-1D57FC8FF2C4}" type="pres">
      <dgm:prSet presAssocID="{F8985353-9EC2-4D3C-BA3B-35DE09861A23}" presName="Name0" presStyleCnt="0">
        <dgm:presLayoutVars>
          <dgm:chMax val="3"/>
          <dgm:chPref val="1"/>
          <dgm:dir/>
          <dgm:animLvl val="lvl"/>
          <dgm:resizeHandles/>
        </dgm:presLayoutVars>
      </dgm:prSet>
      <dgm:spPr/>
      <dgm:t>
        <a:bodyPr/>
        <a:lstStyle/>
        <a:p>
          <a:endParaRPr lang="en-GB"/>
        </a:p>
      </dgm:t>
    </dgm:pt>
    <dgm:pt modelId="{6660C096-7E6C-4F07-B4AA-19FD28AF7694}" type="pres">
      <dgm:prSet presAssocID="{F8985353-9EC2-4D3C-BA3B-35DE09861A23}" presName="outerBox" presStyleCnt="0"/>
      <dgm:spPr/>
    </dgm:pt>
    <dgm:pt modelId="{14120999-8569-47C6-8447-3C349D63DEB5}" type="pres">
      <dgm:prSet presAssocID="{F8985353-9EC2-4D3C-BA3B-35DE09861A23}" presName="outerBoxParent" presStyleLbl="node1" presStyleIdx="0" presStyleCnt="3"/>
      <dgm:spPr/>
      <dgm:t>
        <a:bodyPr/>
        <a:lstStyle/>
        <a:p>
          <a:endParaRPr lang="en-GB"/>
        </a:p>
      </dgm:t>
    </dgm:pt>
    <dgm:pt modelId="{A15881A3-F58F-439E-946D-A768D1BBFDE4}" type="pres">
      <dgm:prSet presAssocID="{F8985353-9EC2-4D3C-BA3B-35DE09861A23}" presName="outerBoxChildren" presStyleCnt="0"/>
      <dgm:spPr/>
    </dgm:pt>
    <dgm:pt modelId="{F447116C-AC2C-48DA-B573-DCBE3F7B7CCA}" type="pres">
      <dgm:prSet presAssocID="{F8985353-9EC2-4D3C-BA3B-35DE09861A23}" presName="middleBox" presStyleCnt="0"/>
      <dgm:spPr/>
    </dgm:pt>
    <dgm:pt modelId="{AD18D078-1ED1-4A22-84BB-3CD5DF614FD7}" type="pres">
      <dgm:prSet presAssocID="{F8985353-9EC2-4D3C-BA3B-35DE09861A23}" presName="middleBoxParent" presStyleLbl="node1" presStyleIdx="1" presStyleCnt="3"/>
      <dgm:spPr/>
      <dgm:t>
        <a:bodyPr/>
        <a:lstStyle/>
        <a:p>
          <a:endParaRPr lang="en-GB"/>
        </a:p>
      </dgm:t>
    </dgm:pt>
    <dgm:pt modelId="{8D1388E6-3767-4F67-A82D-F2E10C7F78D7}" type="pres">
      <dgm:prSet presAssocID="{F8985353-9EC2-4D3C-BA3B-35DE09861A23}" presName="middleBoxChildren" presStyleCnt="0"/>
      <dgm:spPr/>
    </dgm:pt>
    <dgm:pt modelId="{C8968D71-449F-4603-9E3D-FF33C53D5257}" type="pres">
      <dgm:prSet presAssocID="{0E88AD22-EEC9-4664-BF2D-71403FB9E819}" presName="mChild" presStyleLbl="fgAcc1" presStyleIdx="0" presStyleCnt="2" custScaleX="245308" custScaleY="180918" custLinFactY="-34823" custLinFactNeighborX="68381" custLinFactNeighborY="-100000">
        <dgm:presLayoutVars>
          <dgm:bulletEnabled val="1"/>
        </dgm:presLayoutVars>
      </dgm:prSet>
      <dgm:spPr/>
      <dgm:t>
        <a:bodyPr/>
        <a:lstStyle/>
        <a:p>
          <a:endParaRPr lang="en-GB"/>
        </a:p>
      </dgm:t>
    </dgm:pt>
    <dgm:pt modelId="{42E6E1B7-4C9A-4E0B-ABEB-0801AE58B58B}" type="pres">
      <dgm:prSet presAssocID="{7FA47AED-5456-4041-A5FA-99F3017502AB}" presName="middleSibTrans" presStyleCnt="0"/>
      <dgm:spPr/>
    </dgm:pt>
    <dgm:pt modelId="{77D39019-F36E-430B-95B6-8765EC1C9E95}" type="pres">
      <dgm:prSet presAssocID="{7504CCE4-44CE-4A62-B040-1693AD871C50}" presName="mChild" presStyleLbl="fgAcc1" presStyleIdx="1" presStyleCnt="2" custScaleX="248104" custScaleY="121248" custLinFactY="-1825" custLinFactNeighborX="70392" custLinFactNeighborY="-100000">
        <dgm:presLayoutVars>
          <dgm:bulletEnabled val="1"/>
        </dgm:presLayoutVars>
      </dgm:prSet>
      <dgm:spPr/>
      <dgm:t>
        <a:bodyPr/>
        <a:lstStyle/>
        <a:p>
          <a:endParaRPr lang="en-GB"/>
        </a:p>
      </dgm:t>
    </dgm:pt>
    <dgm:pt modelId="{1C1479F9-4112-40CF-97CE-F41D06E504BC}" type="pres">
      <dgm:prSet presAssocID="{F8985353-9EC2-4D3C-BA3B-35DE09861A23}" presName="centerBox" presStyleCnt="0"/>
      <dgm:spPr/>
    </dgm:pt>
    <dgm:pt modelId="{99A15C4D-66B6-4B85-8B30-702A2EEFDAB7}" type="pres">
      <dgm:prSet presAssocID="{F8985353-9EC2-4D3C-BA3B-35DE09861A23}" presName="centerBoxParent" presStyleLbl="node1" presStyleIdx="2" presStyleCnt="3" custScaleX="59382" custLinFactNeighborX="19938" custLinFactNeighborY="-16466"/>
      <dgm:spPr/>
      <dgm:t>
        <a:bodyPr/>
        <a:lstStyle/>
        <a:p>
          <a:endParaRPr lang="en-GB"/>
        </a:p>
      </dgm:t>
    </dgm:pt>
  </dgm:ptLst>
  <dgm:cxnLst>
    <dgm:cxn modelId="{FB2DE80F-D228-4756-9FF2-67573D6E987E}" type="presOf" srcId="{7504CCE4-44CE-4A62-B040-1693AD871C50}" destId="{77D39019-F36E-430B-95B6-8765EC1C9E95}" srcOrd="0" destOrd="0" presId="urn:microsoft.com/office/officeart/2005/8/layout/target2"/>
    <dgm:cxn modelId="{E07E4188-D818-41D0-A887-0BC9A17AD811}" srcId="{F8985353-9EC2-4D3C-BA3B-35DE09861A23}" destId="{4E6E8FE7-48AE-4E50-AF7A-C361C8274CDE}" srcOrd="2" destOrd="0" parTransId="{F82D04D0-0CAC-47F0-851B-0E6E70A3A248}" sibTransId="{F8179D8D-FC16-437E-908B-F77BD5F3D7ED}"/>
    <dgm:cxn modelId="{DD5E3EC1-60AA-459E-BA31-565DBEE1482B}" srcId="{F8985353-9EC2-4D3C-BA3B-35DE09861A23}" destId="{8B0F5134-A3DB-4A7B-87B1-234387B50127}" srcOrd="0" destOrd="0" parTransId="{68BA5CCC-900D-4192-8B36-F37CE340356E}" sibTransId="{4FEEF0DC-148D-4625-97A7-3C7FACC3366E}"/>
    <dgm:cxn modelId="{5A8BB0B7-C800-46E9-A0EA-FECEED3AB8E1}" type="presOf" srcId="{8B0F5134-A3DB-4A7B-87B1-234387B50127}" destId="{14120999-8569-47C6-8447-3C349D63DEB5}" srcOrd="0" destOrd="0" presId="urn:microsoft.com/office/officeart/2005/8/layout/target2"/>
    <dgm:cxn modelId="{B6923282-2F4F-4847-A611-094ADC5B042E}" srcId="{F8985353-9EC2-4D3C-BA3B-35DE09861A23}" destId="{663E91C4-4FA6-4FEB-9E2F-BDE39FE15997}" srcOrd="1" destOrd="0" parTransId="{4CE7435C-4731-4CDE-B9C8-A8D41A16453C}" sibTransId="{B26402CA-D65A-4E81-AC8D-F17A4A747714}"/>
    <dgm:cxn modelId="{573D44B0-D920-4A4E-A949-1D097A59A1EB}" type="presOf" srcId="{4E6E8FE7-48AE-4E50-AF7A-C361C8274CDE}" destId="{99A15C4D-66B6-4B85-8B30-702A2EEFDAB7}" srcOrd="0" destOrd="0" presId="urn:microsoft.com/office/officeart/2005/8/layout/target2"/>
    <dgm:cxn modelId="{79C032BF-8F7A-4B0A-B8A8-CAE90077DBB5}" srcId="{663E91C4-4FA6-4FEB-9E2F-BDE39FE15997}" destId="{7504CCE4-44CE-4A62-B040-1693AD871C50}" srcOrd="1" destOrd="0" parTransId="{AC7A2366-5761-4532-B172-7054EF34C893}" sibTransId="{B2CACB2B-50E7-420E-AC58-D53454156800}"/>
    <dgm:cxn modelId="{123555D3-E18E-4CDE-9CED-968E31F7FBD7}" type="presOf" srcId="{663E91C4-4FA6-4FEB-9E2F-BDE39FE15997}" destId="{AD18D078-1ED1-4A22-84BB-3CD5DF614FD7}" srcOrd="0" destOrd="0" presId="urn:microsoft.com/office/officeart/2005/8/layout/target2"/>
    <dgm:cxn modelId="{D2C9F3E8-9B0E-4EAD-BDD4-A418644CE378}" srcId="{663E91C4-4FA6-4FEB-9E2F-BDE39FE15997}" destId="{0E88AD22-EEC9-4664-BF2D-71403FB9E819}" srcOrd="0" destOrd="0" parTransId="{CA572ED3-67B8-4448-8DA0-B1CFE9ABBCFF}" sibTransId="{7FA47AED-5456-4041-A5FA-99F3017502AB}"/>
    <dgm:cxn modelId="{0B017993-0EE1-4FD8-B200-13076F5AD194}" type="presOf" srcId="{F8985353-9EC2-4D3C-BA3B-35DE09861A23}" destId="{EAFAC691-8BD1-4C85-81B8-1D57FC8FF2C4}" srcOrd="0" destOrd="0" presId="urn:microsoft.com/office/officeart/2005/8/layout/target2"/>
    <dgm:cxn modelId="{3BD6DE64-97C6-4E39-8052-C3D695951ED2}" type="presOf" srcId="{0E88AD22-EEC9-4664-BF2D-71403FB9E819}" destId="{C8968D71-449F-4603-9E3D-FF33C53D5257}" srcOrd="0" destOrd="0" presId="urn:microsoft.com/office/officeart/2005/8/layout/target2"/>
    <dgm:cxn modelId="{2031F501-5326-478A-8BC6-5EFD2B4CBA9F}" type="presParOf" srcId="{EAFAC691-8BD1-4C85-81B8-1D57FC8FF2C4}" destId="{6660C096-7E6C-4F07-B4AA-19FD28AF7694}" srcOrd="0" destOrd="0" presId="urn:microsoft.com/office/officeart/2005/8/layout/target2"/>
    <dgm:cxn modelId="{4E8E41D5-C7DF-40F0-B4C7-8E3E45D4A127}" type="presParOf" srcId="{6660C096-7E6C-4F07-B4AA-19FD28AF7694}" destId="{14120999-8569-47C6-8447-3C349D63DEB5}" srcOrd="0" destOrd="0" presId="urn:microsoft.com/office/officeart/2005/8/layout/target2"/>
    <dgm:cxn modelId="{FC0065EB-5A2E-4C56-8DC7-A35E7D9DD0C7}" type="presParOf" srcId="{6660C096-7E6C-4F07-B4AA-19FD28AF7694}" destId="{A15881A3-F58F-439E-946D-A768D1BBFDE4}" srcOrd="1" destOrd="0" presId="urn:microsoft.com/office/officeart/2005/8/layout/target2"/>
    <dgm:cxn modelId="{A34D426D-36CF-4C0E-8570-3723BCF78156}" type="presParOf" srcId="{EAFAC691-8BD1-4C85-81B8-1D57FC8FF2C4}" destId="{F447116C-AC2C-48DA-B573-DCBE3F7B7CCA}" srcOrd="1" destOrd="0" presId="urn:microsoft.com/office/officeart/2005/8/layout/target2"/>
    <dgm:cxn modelId="{C750680E-E7B4-4F1D-9040-86A858B5C628}" type="presParOf" srcId="{F447116C-AC2C-48DA-B573-DCBE3F7B7CCA}" destId="{AD18D078-1ED1-4A22-84BB-3CD5DF614FD7}" srcOrd="0" destOrd="0" presId="urn:microsoft.com/office/officeart/2005/8/layout/target2"/>
    <dgm:cxn modelId="{BDBFFAC1-01FE-48C9-AA21-827D7D80492E}" type="presParOf" srcId="{F447116C-AC2C-48DA-B573-DCBE3F7B7CCA}" destId="{8D1388E6-3767-4F67-A82D-F2E10C7F78D7}" srcOrd="1" destOrd="0" presId="urn:microsoft.com/office/officeart/2005/8/layout/target2"/>
    <dgm:cxn modelId="{BCC459D2-ACFF-4BCC-A42C-A586FD1411AD}" type="presParOf" srcId="{8D1388E6-3767-4F67-A82D-F2E10C7F78D7}" destId="{C8968D71-449F-4603-9E3D-FF33C53D5257}" srcOrd="0" destOrd="0" presId="urn:microsoft.com/office/officeart/2005/8/layout/target2"/>
    <dgm:cxn modelId="{0DBA006C-600E-4A88-9B7A-C74624498B51}" type="presParOf" srcId="{8D1388E6-3767-4F67-A82D-F2E10C7F78D7}" destId="{42E6E1B7-4C9A-4E0B-ABEB-0801AE58B58B}" srcOrd="1" destOrd="0" presId="urn:microsoft.com/office/officeart/2005/8/layout/target2"/>
    <dgm:cxn modelId="{70F3F735-57EB-45AF-A4B7-DF8C218A06F1}" type="presParOf" srcId="{8D1388E6-3767-4F67-A82D-F2E10C7F78D7}" destId="{77D39019-F36E-430B-95B6-8765EC1C9E95}" srcOrd="2" destOrd="0" presId="urn:microsoft.com/office/officeart/2005/8/layout/target2"/>
    <dgm:cxn modelId="{6143FED6-0078-4662-BA42-3C9CB6C8245B}" type="presParOf" srcId="{EAFAC691-8BD1-4C85-81B8-1D57FC8FF2C4}" destId="{1C1479F9-4112-40CF-97CE-F41D06E504BC}" srcOrd="2" destOrd="0" presId="urn:microsoft.com/office/officeart/2005/8/layout/target2"/>
    <dgm:cxn modelId="{CA4F899E-95D7-4E98-9F80-69D77FE3CE4A}" type="presParOf" srcId="{1C1479F9-4112-40CF-97CE-F41D06E504BC}" destId="{99A15C4D-66B6-4B85-8B30-702A2EEFDAB7}" srcOrd="0"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9ECA7-399D-4049-8F8D-AD88FAB1684F}">
      <dsp:nvSpPr>
        <dsp:cNvPr id="0" name=""/>
        <dsp:cNvSpPr/>
      </dsp:nvSpPr>
      <dsp:spPr>
        <a:xfrm>
          <a:off x="659435" y="0"/>
          <a:ext cx="7473607" cy="154755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C1D420-B1F8-4326-BB0A-F09AA9BAB686}">
      <dsp:nvSpPr>
        <dsp:cNvPr id="0" name=""/>
        <dsp:cNvSpPr/>
      </dsp:nvSpPr>
      <dsp:spPr>
        <a:xfrm>
          <a:off x="297948" y="464267"/>
          <a:ext cx="2637743" cy="6190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kern="1200" dirty="0" smtClean="0"/>
            <a:t>Диверсификация экономики</a:t>
          </a:r>
          <a:endParaRPr lang="en-GB" sz="1000" kern="1200" dirty="0"/>
        </a:p>
      </dsp:txBody>
      <dsp:txXfrm>
        <a:off x="328166" y="494485"/>
        <a:ext cx="2577307" cy="558586"/>
      </dsp:txXfrm>
    </dsp:sp>
    <dsp:sp modelId="{97D5CE16-4CD4-4C7B-8918-B7C7F4628F29}">
      <dsp:nvSpPr>
        <dsp:cNvPr id="0" name=""/>
        <dsp:cNvSpPr/>
      </dsp:nvSpPr>
      <dsp:spPr>
        <a:xfrm>
          <a:off x="3077367" y="464267"/>
          <a:ext cx="2637743" cy="6190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kern="1200" dirty="0" smtClean="0"/>
            <a:t>Переход на зеленую экономику</a:t>
          </a:r>
          <a:endParaRPr lang="en-GB" sz="1000" kern="1200" dirty="0"/>
        </a:p>
      </dsp:txBody>
      <dsp:txXfrm>
        <a:off x="3107585" y="494485"/>
        <a:ext cx="2577307" cy="558586"/>
      </dsp:txXfrm>
    </dsp:sp>
    <dsp:sp modelId="{445E5013-8247-486C-AB95-7B75C9F05FE6}">
      <dsp:nvSpPr>
        <dsp:cNvPr id="0" name=""/>
        <dsp:cNvSpPr/>
      </dsp:nvSpPr>
      <dsp:spPr>
        <a:xfrm>
          <a:off x="5856787" y="464267"/>
          <a:ext cx="2637743" cy="6190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kern="1200" dirty="0" smtClean="0"/>
            <a:t>Энергетика будущего углеродно-нейтральна</a:t>
          </a:r>
          <a:endParaRPr lang="en-GB" sz="1000" kern="1200" dirty="0"/>
        </a:p>
        <a:p>
          <a:pPr lvl="0" algn="ctr" defTabSz="444500">
            <a:lnSpc>
              <a:spcPct val="90000"/>
            </a:lnSpc>
            <a:spcBef>
              <a:spcPct val="0"/>
            </a:spcBef>
            <a:spcAft>
              <a:spcPct val="35000"/>
            </a:spcAft>
          </a:pPr>
          <a:endParaRPr lang="en-GB" sz="1000" kern="1200" dirty="0"/>
        </a:p>
      </dsp:txBody>
      <dsp:txXfrm>
        <a:off x="5887005" y="494485"/>
        <a:ext cx="2577307" cy="558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30C28-EFD1-47E0-9705-D9A245BA1046}">
      <dsp:nvSpPr>
        <dsp:cNvPr id="0" name=""/>
        <dsp:cNvSpPr/>
      </dsp:nvSpPr>
      <dsp:spPr>
        <a:xfrm>
          <a:off x="0" y="332"/>
          <a:ext cx="2920892" cy="608639"/>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ru-RU" sz="1400" kern="1200" dirty="0" smtClean="0"/>
            <a:t>С</a:t>
          </a:r>
          <a:r>
            <a:rPr lang="en-GB" sz="1400" kern="1200" dirty="0" smtClean="0"/>
            <a:t>1997 </a:t>
          </a:r>
          <a:r>
            <a:rPr lang="ru-RU" sz="1400" kern="1200" dirty="0" smtClean="0"/>
            <a:t>по</a:t>
          </a:r>
          <a:r>
            <a:rPr lang="en-GB" sz="1400" kern="1200" dirty="0" smtClean="0"/>
            <a:t> 2014</a:t>
          </a:r>
          <a:r>
            <a:rPr lang="ru-RU" sz="1400" kern="1200" dirty="0" smtClean="0"/>
            <a:t>гг.</a:t>
          </a:r>
          <a:r>
            <a:rPr lang="en-GB" sz="1400" kern="1200" dirty="0" smtClean="0"/>
            <a:t>, </a:t>
          </a:r>
          <a:r>
            <a:rPr lang="ru-RU" sz="1400" kern="1200" dirty="0" smtClean="0"/>
            <a:t>устойчивый экономический рост</a:t>
          </a:r>
          <a:endParaRPr lang="en-GB" sz="1400" kern="1200" dirty="0"/>
        </a:p>
      </dsp:txBody>
      <dsp:txXfrm>
        <a:off x="29711" y="30043"/>
        <a:ext cx="2861470" cy="549217"/>
      </dsp:txXfrm>
    </dsp:sp>
    <dsp:sp modelId="{D323B7E3-E551-4D99-B123-584EAED32A3A}">
      <dsp:nvSpPr>
        <dsp:cNvPr id="0" name=""/>
        <dsp:cNvSpPr/>
      </dsp:nvSpPr>
      <dsp:spPr>
        <a:xfrm>
          <a:off x="0" y="618210"/>
          <a:ext cx="2920892" cy="608639"/>
        </a:xfrm>
        <a:prstGeom prst="roundRect">
          <a:avLst/>
        </a:prstGeom>
        <a:gradFill rotWithShape="0">
          <a:gsLst>
            <a:gs pos="0">
              <a:schemeClr val="accent4">
                <a:hueOff val="-902480"/>
                <a:satOff val="23669"/>
                <a:lumOff val="-21471"/>
                <a:alphaOff val="0"/>
                <a:shade val="51000"/>
                <a:satMod val="130000"/>
              </a:schemeClr>
            </a:gs>
            <a:gs pos="80000">
              <a:schemeClr val="accent4">
                <a:hueOff val="-902480"/>
                <a:satOff val="23669"/>
                <a:lumOff val="-21471"/>
                <a:alphaOff val="0"/>
                <a:shade val="93000"/>
                <a:satMod val="130000"/>
              </a:schemeClr>
            </a:gs>
            <a:gs pos="100000">
              <a:schemeClr val="accent4">
                <a:hueOff val="-902480"/>
                <a:satOff val="23669"/>
                <a:lumOff val="-2147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ru-RU" sz="1400" kern="1200" dirty="0" smtClean="0"/>
            <a:t>Сильный перекос в сторону нефтяного экспорта</a:t>
          </a:r>
          <a:r>
            <a:rPr lang="en-GB" sz="1400" kern="1200" dirty="0" smtClean="0"/>
            <a:t>, </a:t>
          </a:r>
          <a:r>
            <a:rPr lang="ru-RU" sz="1400" kern="1200" dirty="0" smtClean="0"/>
            <a:t>слабая диверсификация</a:t>
          </a:r>
          <a:r>
            <a:rPr lang="en-GB" sz="1400" kern="1200" dirty="0" smtClean="0"/>
            <a:t> </a:t>
          </a:r>
          <a:endParaRPr lang="en-GB" sz="1400" kern="1200" dirty="0"/>
        </a:p>
      </dsp:txBody>
      <dsp:txXfrm>
        <a:off x="29711" y="647921"/>
        <a:ext cx="2861470" cy="549217"/>
      </dsp:txXfrm>
    </dsp:sp>
    <dsp:sp modelId="{552854F5-5DDD-4DC7-B6ED-5DB5DF31018B}">
      <dsp:nvSpPr>
        <dsp:cNvPr id="0" name=""/>
        <dsp:cNvSpPr/>
      </dsp:nvSpPr>
      <dsp:spPr>
        <a:xfrm>
          <a:off x="0" y="1236089"/>
          <a:ext cx="2920892" cy="608639"/>
        </a:xfrm>
        <a:prstGeom prst="roundRect">
          <a:avLst/>
        </a:prstGeom>
        <a:gradFill rotWithShape="0">
          <a:gsLst>
            <a:gs pos="0">
              <a:schemeClr val="accent4">
                <a:hueOff val="-1804960"/>
                <a:satOff val="47338"/>
                <a:lumOff val="-42941"/>
                <a:alphaOff val="0"/>
                <a:shade val="51000"/>
                <a:satMod val="130000"/>
              </a:schemeClr>
            </a:gs>
            <a:gs pos="80000">
              <a:schemeClr val="accent4">
                <a:hueOff val="-1804960"/>
                <a:satOff val="47338"/>
                <a:lumOff val="-42941"/>
                <a:alphaOff val="0"/>
                <a:shade val="93000"/>
                <a:satMod val="130000"/>
              </a:schemeClr>
            </a:gs>
            <a:gs pos="100000">
              <a:schemeClr val="accent4">
                <a:hueOff val="-1804960"/>
                <a:satOff val="47338"/>
                <a:lumOff val="-4294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ru-RU" sz="1400" kern="1200" dirty="0" smtClean="0"/>
            <a:t>Сильная уязвимость к изменениям цен на нефть</a:t>
          </a:r>
          <a:r>
            <a:rPr lang="en-GB" sz="1400" kern="1200" dirty="0" smtClean="0"/>
            <a:t>, </a:t>
          </a:r>
          <a:r>
            <a:rPr lang="ru-RU" sz="1400" kern="1200" dirty="0" smtClean="0"/>
            <a:t>а еще в большей степени - к изменению климата</a:t>
          </a:r>
          <a:endParaRPr lang="en-GB" sz="1400" kern="1200" dirty="0"/>
        </a:p>
      </dsp:txBody>
      <dsp:txXfrm>
        <a:off x="29711" y="1265800"/>
        <a:ext cx="2861470" cy="5492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68CC9-98F7-4638-BE78-AC7E616937AC}">
      <dsp:nvSpPr>
        <dsp:cNvPr id="0" name=""/>
        <dsp:cNvSpPr/>
      </dsp:nvSpPr>
      <dsp:spPr>
        <a:xfrm>
          <a:off x="0" y="25714"/>
          <a:ext cx="8124335" cy="102764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b="0" kern="1200" dirty="0" smtClean="0"/>
            <a:t>В настоящее время Казахстан отвечает основным требованиям по климатическим обязательствам (КО)</a:t>
          </a:r>
          <a:r>
            <a:rPr lang="en-GB" sz="2000" b="0" kern="1200" dirty="0" smtClean="0"/>
            <a:t> </a:t>
          </a:r>
          <a:r>
            <a:rPr lang="en-GB" sz="2000" b="0" kern="1200" dirty="0"/>
            <a:t>UNFCCC </a:t>
          </a:r>
          <a:r>
            <a:rPr lang="ru-RU" sz="2000" b="0" kern="1200" dirty="0" smtClean="0"/>
            <a:t>и сопоставим с КО основных промышленно развитых стран</a:t>
          </a:r>
          <a:endParaRPr lang="en-GB" sz="2000" b="0" kern="1200" dirty="0"/>
        </a:p>
      </dsp:txBody>
      <dsp:txXfrm>
        <a:off x="50165" y="75879"/>
        <a:ext cx="8024005" cy="927311"/>
      </dsp:txXfrm>
    </dsp:sp>
    <dsp:sp modelId="{2DDF853F-D3E2-4749-8010-B9E5604CCE09}">
      <dsp:nvSpPr>
        <dsp:cNvPr id="0" name=""/>
        <dsp:cNvSpPr/>
      </dsp:nvSpPr>
      <dsp:spPr>
        <a:xfrm>
          <a:off x="0" y="1054196"/>
          <a:ext cx="8124335" cy="6955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kern="1200" dirty="0" smtClean="0"/>
            <a:t>Для повышения эффективности своих КО Казахстану необходимо улучшить деятельность по следующим направлениям</a:t>
          </a:r>
          <a:r>
            <a:rPr lang="en-GB" sz="2000" kern="1200" dirty="0" smtClean="0"/>
            <a:t>:</a:t>
          </a:r>
          <a:endParaRPr lang="en-GB" sz="2000" kern="1200" dirty="0"/>
        </a:p>
      </dsp:txBody>
      <dsp:txXfrm>
        <a:off x="33954" y="1088150"/>
        <a:ext cx="8056427" cy="627638"/>
      </dsp:txXfrm>
    </dsp:sp>
    <dsp:sp modelId="{32E48BBC-FC8F-41D0-B93D-55192C20DCE6}">
      <dsp:nvSpPr>
        <dsp:cNvPr id="0" name=""/>
        <dsp:cNvSpPr/>
      </dsp:nvSpPr>
      <dsp:spPr>
        <a:xfrm>
          <a:off x="0" y="1918822"/>
          <a:ext cx="8124335" cy="2137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948"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ru-RU" sz="1600" kern="1200" dirty="0" smtClean="0"/>
            <a:t>Обеспечение</a:t>
          </a:r>
          <a:r>
            <a:rPr lang="en-GB" sz="1600" kern="1200" dirty="0" smtClean="0"/>
            <a:t> </a:t>
          </a:r>
          <a:r>
            <a:rPr lang="ru-RU" sz="1600" b="1" kern="1200" dirty="0" smtClean="0"/>
            <a:t>большего объема </a:t>
          </a:r>
          <a:r>
            <a:rPr lang="en-GB" sz="1600" b="1" kern="1200" dirty="0" smtClean="0"/>
            <a:t> </a:t>
          </a:r>
          <a:r>
            <a:rPr lang="ru-RU" sz="1600" b="1" kern="1200" dirty="0" smtClean="0"/>
            <a:t>подтверждающей информации </a:t>
          </a:r>
          <a:r>
            <a:rPr lang="ru-RU" sz="1600" kern="1200" dirty="0" smtClean="0"/>
            <a:t>для придания особого значения амбициозности и значимости достижения поставленной цели  по </a:t>
          </a:r>
          <a:r>
            <a:rPr lang="ru-RU" sz="1600" kern="1200" baseline="0" dirty="0" smtClean="0"/>
            <a:t>смягчению последствий изменения климата</a:t>
          </a:r>
          <a:r>
            <a:rPr lang="en-GB" sz="1600" kern="1200" dirty="0" smtClean="0"/>
            <a:t>. </a:t>
          </a:r>
          <a:endParaRPr lang="en-GB" sz="1600" kern="1200" dirty="0"/>
        </a:p>
        <a:p>
          <a:pPr marL="171450" lvl="1" indent="-171450" algn="l" defTabSz="711200">
            <a:lnSpc>
              <a:spcPct val="90000"/>
            </a:lnSpc>
            <a:spcBef>
              <a:spcPct val="0"/>
            </a:spcBef>
            <a:spcAft>
              <a:spcPct val="20000"/>
            </a:spcAft>
            <a:buChar char="••"/>
          </a:pPr>
          <a:r>
            <a:rPr lang="ru-RU" sz="1600" kern="1200" dirty="0" smtClean="0"/>
            <a:t>Включить и разработать следующее</a:t>
          </a:r>
          <a:r>
            <a:rPr lang="en-GB" sz="1600" kern="1200" dirty="0" smtClean="0"/>
            <a:t>:</a:t>
          </a:r>
          <a:endParaRPr lang="en-GB" sz="1600" kern="1200" dirty="0"/>
        </a:p>
        <a:p>
          <a:pPr marL="342900" lvl="2" indent="-171450" algn="l" defTabSz="711200">
            <a:lnSpc>
              <a:spcPct val="90000"/>
            </a:lnSpc>
            <a:spcBef>
              <a:spcPct val="0"/>
            </a:spcBef>
            <a:spcAft>
              <a:spcPct val="20000"/>
            </a:spcAft>
            <a:buChar char="••"/>
          </a:pPr>
          <a:r>
            <a:rPr lang="ru-RU" sz="1600" kern="1200" baseline="0" dirty="0" smtClean="0"/>
            <a:t>Меры, планы и законодательство</a:t>
          </a:r>
          <a:r>
            <a:rPr lang="en-GB" sz="1600" kern="1200" baseline="0" dirty="0" smtClean="0"/>
            <a:t>, </a:t>
          </a:r>
          <a:r>
            <a:rPr lang="ru-RU" sz="1600" kern="1200" baseline="0" dirty="0" smtClean="0"/>
            <a:t>обеспечивающие достижение цели по КО</a:t>
          </a:r>
          <a:r>
            <a:rPr lang="en-GB" sz="1600" kern="1200" baseline="0" dirty="0" smtClean="0"/>
            <a:t>. </a:t>
          </a:r>
          <a:endParaRPr lang="en-GB" sz="1600" kern="1200" dirty="0"/>
        </a:p>
        <a:p>
          <a:pPr marL="342900" lvl="2" indent="-171450" algn="l" defTabSz="711200">
            <a:lnSpc>
              <a:spcPct val="90000"/>
            </a:lnSpc>
            <a:spcBef>
              <a:spcPct val="0"/>
            </a:spcBef>
            <a:spcAft>
              <a:spcPct val="20000"/>
            </a:spcAft>
            <a:buChar char="••"/>
          </a:pPr>
          <a:r>
            <a:rPr lang="ru-RU" sz="1600" kern="1200" baseline="0" dirty="0" smtClean="0"/>
            <a:t>Передача технологий и финансирование в сфере смягчения последствий изменения климата</a:t>
          </a:r>
          <a:endParaRPr lang="en-GB" sz="1600" kern="1200" dirty="0"/>
        </a:p>
        <a:p>
          <a:pPr marL="342900" lvl="2" indent="-171450" algn="l" defTabSz="711200">
            <a:lnSpc>
              <a:spcPct val="90000"/>
            </a:lnSpc>
            <a:spcBef>
              <a:spcPct val="0"/>
            </a:spcBef>
            <a:spcAft>
              <a:spcPct val="20000"/>
            </a:spcAft>
            <a:buChar char="••"/>
          </a:pPr>
          <a:r>
            <a:rPr lang="ru-RU" sz="1600" kern="1200" baseline="0" dirty="0" smtClean="0"/>
            <a:t>Адаптация к изменению климата</a:t>
          </a:r>
          <a:r>
            <a:rPr lang="en-GB" sz="1600" kern="1200" baseline="0" dirty="0" smtClean="0"/>
            <a:t>: </a:t>
          </a:r>
          <a:r>
            <a:rPr lang="ru-RU" sz="1600" kern="1200" baseline="0" dirty="0" smtClean="0"/>
            <a:t>контекст, соответствующие политики и потребности</a:t>
          </a:r>
          <a:endParaRPr lang="en-GB" sz="1600" kern="1200" dirty="0"/>
        </a:p>
      </dsp:txBody>
      <dsp:txXfrm>
        <a:off x="0" y="1918822"/>
        <a:ext cx="8124335" cy="2137274"/>
      </dsp:txXfrm>
    </dsp:sp>
    <dsp:sp modelId="{B1001044-D548-4223-A8DD-F2C8BC6B35C6}">
      <dsp:nvSpPr>
        <dsp:cNvPr id="0" name=""/>
        <dsp:cNvSpPr/>
      </dsp:nvSpPr>
      <dsp:spPr>
        <a:xfrm>
          <a:off x="0" y="4081812"/>
          <a:ext cx="8124335" cy="1084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kern="1200" dirty="0" smtClean="0"/>
            <a:t>КО являются сигналом для международного сообщества и помогают донорам и фондам сохранения климата включить потребности и приоритеты Казахстана, заручившись поддержкой</a:t>
          </a:r>
          <a:r>
            <a:rPr lang="en-GB" sz="2000" kern="1200" dirty="0" smtClean="0"/>
            <a:t>.</a:t>
          </a:r>
          <a:endParaRPr lang="en-GB" sz="2000" kern="1200" dirty="0"/>
        </a:p>
      </dsp:txBody>
      <dsp:txXfrm>
        <a:off x="52936" y="4134748"/>
        <a:ext cx="8018463" cy="9785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BCCC75-95C4-4C4B-9097-05C3D1497995}">
      <dsp:nvSpPr>
        <dsp:cNvPr id="0" name=""/>
        <dsp:cNvSpPr/>
      </dsp:nvSpPr>
      <dsp:spPr>
        <a:xfrm>
          <a:off x="629273" y="163537"/>
          <a:ext cx="3477768" cy="3477768"/>
        </a:xfrm>
        <a:prstGeom prst="pie">
          <a:avLst>
            <a:gd name="adj1" fmla="val 16200000"/>
            <a:gd name="adj2" fmla="val 20520000"/>
          </a:avLst>
        </a:prstGeom>
        <a:solidFill>
          <a:schemeClr val="accent5">
            <a:alpha val="9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ru-RU" sz="1300" kern="1200" dirty="0" smtClean="0"/>
            <a:t>Политика зеленого </a:t>
          </a:r>
          <a:r>
            <a:rPr lang="ru-RU" sz="1300" kern="1200" dirty="0" err="1" smtClean="0"/>
            <a:t>финансирова-ния</a:t>
          </a:r>
          <a:endParaRPr lang="en-GB" sz="1300" kern="1200" dirty="0"/>
        </a:p>
        <a:p>
          <a:pPr lvl="0" algn="ctr" defTabSz="577850">
            <a:lnSpc>
              <a:spcPct val="90000"/>
            </a:lnSpc>
            <a:spcBef>
              <a:spcPct val="0"/>
            </a:spcBef>
            <a:spcAft>
              <a:spcPct val="35000"/>
            </a:spcAft>
          </a:pPr>
          <a:r>
            <a:rPr lang="en-GB" sz="1300" kern="1200" dirty="0"/>
            <a:t>(2017)</a:t>
          </a:r>
        </a:p>
      </dsp:txBody>
      <dsp:txXfrm>
        <a:off x="2412043" y="683132"/>
        <a:ext cx="1179957" cy="807339"/>
      </dsp:txXfrm>
    </dsp:sp>
    <dsp:sp modelId="{2D3DAD50-AD41-4873-9B14-A88DB05AE56B}">
      <dsp:nvSpPr>
        <dsp:cNvPr id="0" name=""/>
        <dsp:cNvSpPr/>
      </dsp:nvSpPr>
      <dsp:spPr>
        <a:xfrm>
          <a:off x="744978" y="339945"/>
          <a:ext cx="3477768" cy="3477768"/>
        </a:xfrm>
        <a:prstGeom prst="pie">
          <a:avLst>
            <a:gd name="adj1" fmla="val 20520000"/>
            <a:gd name="adj2" fmla="val 3240000"/>
          </a:avLst>
        </a:prstGeom>
        <a:solidFill>
          <a:schemeClr val="accent5">
            <a:alpha val="90000"/>
            <a:hueOff val="0"/>
            <a:satOff val="0"/>
            <a:lumOff val="0"/>
            <a:alphaOff val="-1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ru-RU" sz="1300" kern="1200" dirty="0" smtClean="0"/>
            <a:t>Политика адаптации</a:t>
          </a:r>
          <a:endParaRPr lang="en-GB" sz="1300" kern="1200" dirty="0"/>
        </a:p>
      </dsp:txBody>
      <dsp:txXfrm>
        <a:off x="3017948" y="1913221"/>
        <a:ext cx="1035050" cy="873582"/>
      </dsp:txXfrm>
    </dsp:sp>
    <dsp:sp modelId="{7B7F5458-4FBE-4011-BF84-F3574D6F29A7}">
      <dsp:nvSpPr>
        <dsp:cNvPr id="0" name=""/>
        <dsp:cNvSpPr/>
      </dsp:nvSpPr>
      <dsp:spPr>
        <a:xfrm>
          <a:off x="580132" y="-92063"/>
          <a:ext cx="3632806" cy="3972515"/>
        </a:xfrm>
        <a:prstGeom prst="pie">
          <a:avLst>
            <a:gd name="adj1" fmla="val 3240000"/>
            <a:gd name="adj2" fmla="val 7560000"/>
          </a:avLst>
        </a:prstGeom>
        <a:solidFill>
          <a:schemeClr val="accent5">
            <a:alpha val="90000"/>
            <a:hueOff val="0"/>
            <a:satOff val="0"/>
            <a:lumOff val="0"/>
            <a:alphaOff val="-2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ru-RU" sz="1300" kern="1200" dirty="0" smtClean="0"/>
            <a:t>Система торговли квотами на выбросы (СТВ</a:t>
          </a:r>
          <a:r>
            <a:rPr lang="en-US" sz="1300" kern="1200" dirty="0" smtClean="0"/>
            <a:t>)</a:t>
          </a:r>
          <a:endParaRPr lang="en-GB" sz="1300" kern="1200" dirty="0"/>
        </a:p>
        <a:p>
          <a:pPr lvl="0" algn="ctr" defTabSz="577850">
            <a:lnSpc>
              <a:spcPct val="90000"/>
            </a:lnSpc>
            <a:spcBef>
              <a:spcPct val="0"/>
            </a:spcBef>
            <a:spcAft>
              <a:spcPct val="35000"/>
            </a:spcAft>
          </a:pPr>
          <a:r>
            <a:rPr lang="en-GB" sz="1300" kern="1200" dirty="0"/>
            <a:t>(2013)</a:t>
          </a:r>
        </a:p>
      </dsp:txBody>
      <dsp:txXfrm>
        <a:off x="1747820" y="2887323"/>
        <a:ext cx="1297431" cy="851253"/>
      </dsp:txXfrm>
    </dsp:sp>
    <dsp:sp modelId="{7B57D745-571A-4B1D-AD81-D41582E77878}">
      <dsp:nvSpPr>
        <dsp:cNvPr id="0" name=""/>
        <dsp:cNvSpPr/>
      </dsp:nvSpPr>
      <dsp:spPr>
        <a:xfrm>
          <a:off x="457054" y="529987"/>
          <a:ext cx="3578762" cy="3080224"/>
        </a:xfrm>
        <a:prstGeom prst="pie">
          <a:avLst>
            <a:gd name="adj1" fmla="val 7560000"/>
            <a:gd name="adj2" fmla="val 11880000"/>
          </a:avLst>
        </a:prstGeom>
        <a:solidFill>
          <a:schemeClr val="accent5">
            <a:alpha val="90000"/>
            <a:hueOff val="0"/>
            <a:satOff val="0"/>
            <a:lumOff val="0"/>
            <a:alphaOff val="-3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ru-RU" sz="1300" kern="1200" dirty="0" smtClean="0"/>
            <a:t>Закон о возобновляемой энергетике</a:t>
          </a:r>
          <a:endParaRPr lang="en-GB" sz="1300" kern="1200" dirty="0"/>
        </a:p>
        <a:p>
          <a:pPr lvl="0" algn="ctr" defTabSz="577850">
            <a:lnSpc>
              <a:spcPct val="90000"/>
            </a:lnSpc>
            <a:spcBef>
              <a:spcPct val="0"/>
            </a:spcBef>
            <a:spcAft>
              <a:spcPct val="35000"/>
            </a:spcAft>
          </a:pPr>
          <a:r>
            <a:rPr lang="en-GB" sz="1300" kern="1200" dirty="0"/>
            <a:t>(2013</a:t>
          </a:r>
          <a:r>
            <a:rPr lang="en-GB" sz="1400" kern="1200" dirty="0"/>
            <a:t>)</a:t>
          </a:r>
        </a:p>
      </dsp:txBody>
      <dsp:txXfrm>
        <a:off x="627471" y="1923422"/>
        <a:ext cx="1065107" cy="773723"/>
      </dsp:txXfrm>
    </dsp:sp>
    <dsp:sp modelId="{D7D77D17-785A-4098-A551-E6768EB0758B}">
      <dsp:nvSpPr>
        <dsp:cNvPr id="0" name=""/>
        <dsp:cNvSpPr/>
      </dsp:nvSpPr>
      <dsp:spPr>
        <a:xfrm>
          <a:off x="478859" y="128409"/>
          <a:ext cx="3535151" cy="3883380"/>
        </a:xfrm>
        <a:prstGeom prst="pie">
          <a:avLst>
            <a:gd name="adj1" fmla="val 11880000"/>
            <a:gd name="adj2" fmla="val 16200000"/>
          </a:avLst>
        </a:prstGeom>
        <a:solidFill>
          <a:schemeClr val="accent5">
            <a:alpha val="90000"/>
            <a:hueOff val="0"/>
            <a:satOff val="0"/>
            <a:lumOff val="0"/>
            <a:alpha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ru-RU" sz="1300" kern="1200" dirty="0" smtClean="0"/>
            <a:t>Закон об </a:t>
          </a:r>
          <a:r>
            <a:rPr lang="ru-RU" sz="1300" kern="1200" dirty="0" err="1" smtClean="0"/>
            <a:t>энергоэффек-тивности</a:t>
          </a:r>
          <a:endParaRPr lang="en-GB" sz="1300" kern="1200" dirty="0"/>
        </a:p>
      </dsp:txBody>
      <dsp:txXfrm>
        <a:off x="994402" y="720163"/>
        <a:ext cx="1199426" cy="9014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7BA2B-792D-4B5B-ABFD-CFAFB36C509A}">
      <dsp:nvSpPr>
        <dsp:cNvPr id="0" name=""/>
        <dsp:cNvSpPr/>
      </dsp:nvSpPr>
      <dsp:spPr>
        <a:xfrm>
          <a:off x="0" y="338780"/>
          <a:ext cx="4149969" cy="678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ru-RU" sz="1000" kern="1200" dirty="0" smtClean="0"/>
            <a:t>Казахстан занимает лидирующее место </a:t>
          </a:r>
          <a:r>
            <a:rPr lang="en-GB" sz="1000" kern="1200" dirty="0" smtClean="0"/>
            <a:t> </a:t>
          </a:r>
          <a:r>
            <a:rPr lang="ru-RU" sz="1000" kern="1200" dirty="0" smtClean="0"/>
            <a:t>в Азии в вопросах введения в действие инструментов реализации </a:t>
          </a:r>
          <a:r>
            <a:rPr lang="en-GB" sz="1000" kern="1200" dirty="0" smtClean="0"/>
            <a:t>(</a:t>
          </a:r>
          <a:r>
            <a:rPr lang="ru-RU" sz="1000" kern="1200" dirty="0" smtClean="0"/>
            <a:t>типа </a:t>
          </a:r>
          <a:r>
            <a:rPr lang="en-GB" sz="1000" kern="1200" dirty="0" smtClean="0"/>
            <a:t> </a:t>
          </a:r>
          <a:r>
            <a:rPr lang="ru-RU" sz="1000" kern="1200" dirty="0" smtClean="0"/>
            <a:t>СТВ</a:t>
          </a:r>
          <a:r>
            <a:rPr lang="en-GB" sz="1000" kern="1200" dirty="0" smtClean="0"/>
            <a:t>) </a:t>
          </a:r>
          <a:r>
            <a:rPr lang="ru-RU" sz="1000" kern="1200" dirty="0" smtClean="0"/>
            <a:t>для обеспечения перехода к зеленой экономике и достижения целей по КО</a:t>
          </a:r>
          <a:r>
            <a:rPr lang="en-GB" sz="1000" kern="1200" dirty="0" smtClean="0"/>
            <a:t>. </a:t>
          </a:r>
          <a:endParaRPr lang="en-GB" sz="1000" kern="1200" dirty="0"/>
        </a:p>
      </dsp:txBody>
      <dsp:txXfrm>
        <a:off x="33127" y="371907"/>
        <a:ext cx="4083715" cy="612346"/>
      </dsp:txXfrm>
    </dsp:sp>
    <dsp:sp modelId="{BF79B282-3FCB-4D4E-B0D6-D9FC65D37607}">
      <dsp:nvSpPr>
        <dsp:cNvPr id="0" name=""/>
        <dsp:cNvSpPr/>
      </dsp:nvSpPr>
      <dsp:spPr>
        <a:xfrm>
          <a:off x="0" y="1046180"/>
          <a:ext cx="4149969" cy="678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ru-RU" sz="1000" kern="1200" dirty="0" smtClean="0"/>
            <a:t>Дальнейшая доработка законодательства по зеленой экономике  путем </a:t>
          </a:r>
          <a:r>
            <a:rPr lang="ru-RU" sz="1000" b="1" kern="1200" dirty="0" smtClean="0"/>
            <a:t>принятия необходимых соответствующих подзаконных актов</a:t>
          </a:r>
          <a:r>
            <a:rPr lang="en-GB" sz="1000" b="1" kern="1200" dirty="0" smtClean="0"/>
            <a:t> </a:t>
          </a:r>
          <a:r>
            <a:rPr lang="ru-RU" sz="1000" kern="1200" dirty="0" smtClean="0"/>
            <a:t>и расширения концепции</a:t>
          </a:r>
          <a:r>
            <a:rPr lang="en-GB" sz="1000" kern="1200" dirty="0" smtClean="0"/>
            <a:t> </a:t>
          </a:r>
          <a:r>
            <a:rPr lang="ru-RU" sz="1000" kern="1200" dirty="0" smtClean="0"/>
            <a:t>Зеленой экономики (ЗЭ) с включением Зеленого финансирования и Адаптации</a:t>
          </a:r>
          <a:endParaRPr lang="en-GB" sz="1000" kern="1200" dirty="0"/>
        </a:p>
      </dsp:txBody>
      <dsp:txXfrm>
        <a:off x="33127" y="1079307"/>
        <a:ext cx="4083715" cy="612346"/>
      </dsp:txXfrm>
    </dsp:sp>
    <dsp:sp modelId="{BE67838A-3532-4AB7-9172-3485B770A542}">
      <dsp:nvSpPr>
        <dsp:cNvPr id="0" name=""/>
        <dsp:cNvSpPr/>
      </dsp:nvSpPr>
      <dsp:spPr>
        <a:xfrm>
          <a:off x="0" y="1753580"/>
          <a:ext cx="4149969" cy="678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ru-RU" sz="1000" kern="1200" dirty="0" smtClean="0"/>
            <a:t>Проследите за тем, чтобы законодательная база по СТВ</a:t>
          </a:r>
          <a:r>
            <a:rPr lang="en-GB" sz="1000" kern="1200" dirty="0" smtClean="0"/>
            <a:t>, </a:t>
          </a:r>
          <a:r>
            <a:rPr lang="ru-RU" sz="1000" kern="1200" dirty="0" smtClean="0"/>
            <a:t>возобновляемой энергетике (ВЭ)</a:t>
          </a:r>
          <a:r>
            <a:rPr lang="en-GB" sz="1000" kern="1200" dirty="0" smtClean="0"/>
            <a:t> </a:t>
          </a:r>
          <a:r>
            <a:rPr lang="ru-RU" sz="1000" kern="1200" dirty="0" smtClean="0"/>
            <a:t>и энергоэффективности</a:t>
          </a:r>
          <a:r>
            <a:rPr lang="en-GB" sz="1000" kern="1200" dirty="0" smtClean="0"/>
            <a:t> </a:t>
          </a:r>
          <a:r>
            <a:rPr lang="ru-RU" sz="1000" kern="1200" dirty="0" smtClean="0"/>
            <a:t>(ЭЭ)</a:t>
          </a:r>
          <a:r>
            <a:rPr lang="en-GB" sz="1000" kern="1200" dirty="0" smtClean="0"/>
            <a:t> </a:t>
          </a:r>
          <a:r>
            <a:rPr lang="ru-RU" sz="1000" kern="1200" dirty="0" smtClean="0"/>
            <a:t>оставалась в силе, и обеспечьте ее дальнейшее совершенствование на основе фактической деятельности</a:t>
          </a:r>
          <a:r>
            <a:rPr lang="en-GB" sz="1000" kern="1200" dirty="0" smtClean="0"/>
            <a:t>. </a:t>
          </a:r>
          <a:endParaRPr lang="en-GB" sz="1000" kern="1200" dirty="0"/>
        </a:p>
      </dsp:txBody>
      <dsp:txXfrm>
        <a:off x="33127" y="1786707"/>
        <a:ext cx="4083715" cy="612346"/>
      </dsp:txXfrm>
    </dsp:sp>
    <dsp:sp modelId="{3B53736A-BCD1-4A71-BBE3-C8BE7138171C}">
      <dsp:nvSpPr>
        <dsp:cNvPr id="0" name=""/>
        <dsp:cNvSpPr/>
      </dsp:nvSpPr>
      <dsp:spPr>
        <a:xfrm>
          <a:off x="0" y="2460980"/>
          <a:ext cx="4149969" cy="678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ru-RU" sz="1000" kern="1200" dirty="0" smtClean="0"/>
            <a:t>Обеспечение выделения достаточных ресурсов для инвестиций в укомплектование штатов, которые будут заниматься дальнейшим планированием и совершенствованием подзаконных актов</a:t>
          </a:r>
          <a:r>
            <a:rPr lang="en-GB" sz="1000" kern="1200" dirty="0" smtClean="0"/>
            <a:t>.</a:t>
          </a:r>
          <a:endParaRPr lang="en-GB" sz="1000" kern="1200" dirty="0"/>
        </a:p>
      </dsp:txBody>
      <dsp:txXfrm>
        <a:off x="33127" y="2494107"/>
        <a:ext cx="4083715" cy="612346"/>
      </dsp:txXfrm>
    </dsp:sp>
    <dsp:sp modelId="{417CE527-D169-4E78-95B2-FE2690AE51C0}">
      <dsp:nvSpPr>
        <dsp:cNvPr id="0" name=""/>
        <dsp:cNvSpPr/>
      </dsp:nvSpPr>
      <dsp:spPr>
        <a:xfrm>
          <a:off x="0" y="3168380"/>
          <a:ext cx="4149969" cy="678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ru-RU" sz="1000" kern="1200" dirty="0" smtClean="0"/>
            <a:t>Представление результатов на предстоящей выставке «Энергия будущего» ЭКСПО-2017 и последующих конференциях по климату в рамках Парижского Соглашения</a:t>
          </a:r>
          <a:r>
            <a:rPr lang="en-GB" sz="1000" kern="1200" dirty="0" smtClean="0"/>
            <a:t>. </a:t>
          </a:r>
          <a:endParaRPr lang="en-GB" sz="1000" kern="1200" dirty="0"/>
        </a:p>
      </dsp:txBody>
      <dsp:txXfrm>
        <a:off x="33127" y="3201507"/>
        <a:ext cx="4083715" cy="6123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B472F8-E99E-433D-A81A-CFFEBAC6A6B1}">
      <dsp:nvSpPr>
        <dsp:cNvPr id="0" name=""/>
        <dsp:cNvSpPr/>
      </dsp:nvSpPr>
      <dsp:spPr>
        <a:xfrm>
          <a:off x="2725" y="52572"/>
          <a:ext cx="2657474" cy="288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lvl="0" algn="ctr" defTabSz="444500">
            <a:lnSpc>
              <a:spcPct val="90000"/>
            </a:lnSpc>
            <a:spcBef>
              <a:spcPct val="0"/>
            </a:spcBef>
            <a:spcAft>
              <a:spcPct val="35000"/>
            </a:spcAft>
          </a:pPr>
          <a:r>
            <a:rPr lang="ru-RU" sz="1000" kern="1200" dirty="0" smtClean="0"/>
            <a:t>Система торговли квотами на выбросы</a:t>
          </a:r>
          <a:endParaRPr lang="en-GB" sz="1000" kern="1200" dirty="0"/>
        </a:p>
      </dsp:txBody>
      <dsp:txXfrm>
        <a:off x="2725" y="52572"/>
        <a:ext cx="2657474" cy="288000"/>
      </dsp:txXfrm>
    </dsp:sp>
    <dsp:sp modelId="{1C1018D9-68A4-4E6F-BD28-7DE33CEC217E}">
      <dsp:nvSpPr>
        <dsp:cNvPr id="0" name=""/>
        <dsp:cNvSpPr/>
      </dsp:nvSpPr>
      <dsp:spPr>
        <a:xfrm>
          <a:off x="2725" y="340572"/>
          <a:ext cx="2657474" cy="489982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ru-RU" sz="1000" b="1" kern="1200" dirty="0" smtClean="0"/>
            <a:t>Обеспечение должного рассмотрения изменений, предлагаемых </a:t>
          </a:r>
          <a:r>
            <a:rPr lang="en-GB" sz="1000" b="1" kern="1200" dirty="0" smtClean="0"/>
            <a:t> </a:t>
          </a:r>
          <a:r>
            <a:rPr lang="ru-RU" sz="1000" b="1" kern="1200" dirty="0" smtClean="0"/>
            <a:t>МФО</a:t>
          </a:r>
          <a:r>
            <a:rPr lang="en-GB" sz="1000" b="1" kern="1200" dirty="0" smtClean="0"/>
            <a:t>/</a:t>
          </a:r>
          <a:r>
            <a:rPr lang="ru-RU" sz="1000" b="1" kern="1200" dirty="0" smtClean="0"/>
            <a:t>донорами</a:t>
          </a:r>
          <a:r>
            <a:rPr lang="en-GB" sz="1000" b="1" kern="1200" dirty="0" smtClean="0"/>
            <a:t>.</a:t>
          </a:r>
          <a:endParaRPr lang="en-GB" sz="1000" b="1" kern="1200" dirty="0"/>
        </a:p>
        <a:p>
          <a:pPr marL="57150" lvl="1" indent="-57150" algn="l" defTabSz="444500">
            <a:lnSpc>
              <a:spcPct val="90000"/>
            </a:lnSpc>
            <a:spcBef>
              <a:spcPct val="0"/>
            </a:spcBef>
            <a:spcAft>
              <a:spcPct val="15000"/>
            </a:spcAft>
            <a:buChar char="••"/>
          </a:pPr>
          <a:r>
            <a:rPr lang="ru-RU" sz="1000" b="0" kern="1200" dirty="0" smtClean="0"/>
            <a:t>Необходим </a:t>
          </a:r>
          <a:r>
            <a:rPr lang="ru-RU" sz="1000" b="1" kern="1200" dirty="0" smtClean="0"/>
            <a:t>четкий сигнал к возобновлению</a:t>
          </a:r>
          <a:r>
            <a:rPr lang="en-GB" sz="1000" b="1" kern="1200" dirty="0" smtClean="0"/>
            <a:t> </a:t>
          </a:r>
          <a:r>
            <a:rPr lang="ru-RU" sz="1000" kern="1200" dirty="0" smtClean="0"/>
            <a:t>СТВ, включая строгий график мер по совершенствованию</a:t>
          </a:r>
          <a:r>
            <a:rPr lang="en-GB" sz="1000" kern="1200" dirty="0" smtClean="0"/>
            <a:t>. </a:t>
          </a:r>
          <a:endParaRPr lang="en-GB" sz="1000" kern="1200" dirty="0"/>
        </a:p>
        <a:p>
          <a:pPr marL="57150" lvl="1" indent="-57150" algn="l" defTabSz="444500">
            <a:lnSpc>
              <a:spcPct val="90000"/>
            </a:lnSpc>
            <a:spcBef>
              <a:spcPct val="0"/>
            </a:spcBef>
            <a:spcAft>
              <a:spcPct val="15000"/>
            </a:spcAft>
            <a:buChar char="••"/>
          </a:pPr>
          <a:r>
            <a:rPr lang="ru-RU" sz="1000" kern="1200" dirty="0" smtClean="0"/>
            <a:t>Обеспечение </a:t>
          </a:r>
          <a:r>
            <a:rPr lang="ru-RU" sz="1000" b="1" kern="1200" dirty="0" smtClean="0"/>
            <a:t>раскрытия информации</a:t>
          </a:r>
          <a:r>
            <a:rPr lang="ru-RU" sz="1000" kern="1200" dirty="0" smtClean="0"/>
            <a:t> о ценах на углерод</a:t>
          </a:r>
          <a:r>
            <a:rPr lang="en-GB" sz="1000" kern="1200" dirty="0" smtClean="0"/>
            <a:t>. </a:t>
          </a:r>
          <a:endParaRPr lang="en-GB" sz="1000" kern="1200" dirty="0"/>
        </a:p>
        <a:p>
          <a:pPr marL="57150" lvl="1" indent="-57150" algn="l" defTabSz="444500">
            <a:lnSpc>
              <a:spcPct val="90000"/>
            </a:lnSpc>
            <a:spcBef>
              <a:spcPct val="0"/>
            </a:spcBef>
            <a:spcAft>
              <a:spcPct val="15000"/>
            </a:spcAft>
            <a:buChar char="••"/>
          </a:pPr>
          <a:r>
            <a:rPr lang="ru-RU" sz="1000" kern="1200" dirty="0" smtClean="0"/>
            <a:t>Механизм ассигнований на основе </a:t>
          </a:r>
          <a:r>
            <a:rPr lang="ru-RU" sz="1000" b="1" kern="1200" dirty="0" smtClean="0"/>
            <a:t>сравнительных критериев </a:t>
          </a:r>
          <a:r>
            <a:rPr lang="ru-RU" sz="1000" kern="1200" dirty="0" smtClean="0"/>
            <a:t>снижения выбросов СО2, который поощряет за экологические действия</a:t>
          </a:r>
          <a:r>
            <a:rPr lang="en-GB" sz="1000" kern="1200" dirty="0" smtClean="0"/>
            <a:t>.</a:t>
          </a:r>
          <a:endParaRPr lang="en-GB" sz="1000" kern="1200" dirty="0"/>
        </a:p>
        <a:p>
          <a:pPr marL="57150" lvl="1" indent="-57150" algn="l" defTabSz="444500">
            <a:lnSpc>
              <a:spcPct val="90000"/>
            </a:lnSpc>
            <a:spcBef>
              <a:spcPct val="0"/>
            </a:spcBef>
            <a:spcAft>
              <a:spcPct val="15000"/>
            </a:spcAft>
            <a:buChar char="••"/>
          </a:pPr>
          <a:r>
            <a:rPr lang="ru-RU" sz="1000" kern="1200" dirty="0" smtClean="0"/>
            <a:t>Создание </a:t>
          </a:r>
          <a:r>
            <a:rPr lang="ru-RU" sz="1000" b="1" kern="1200" dirty="0" smtClean="0"/>
            <a:t>органа, отвечающего за контроль над выбросами парниковых газов</a:t>
          </a:r>
          <a:r>
            <a:rPr lang="ru-RU" sz="1000" kern="1200" dirty="0" smtClean="0"/>
            <a:t>, который </a:t>
          </a:r>
          <a:r>
            <a:rPr lang="en-GB" sz="1000" kern="1200" dirty="0" smtClean="0"/>
            <a:t> </a:t>
          </a:r>
          <a:r>
            <a:rPr lang="ru-RU" sz="1000" kern="1200" dirty="0" smtClean="0"/>
            <a:t>обеспечивает использование торговли квотами в полном объеме в целях обеспечения энергоэффективности</a:t>
          </a:r>
          <a:r>
            <a:rPr lang="en-GB" sz="1000" kern="1200" dirty="0" smtClean="0"/>
            <a:t>.</a:t>
          </a:r>
          <a:endParaRPr lang="en-GB" sz="1000" kern="1200" dirty="0"/>
        </a:p>
        <a:p>
          <a:pPr marL="57150" lvl="1" indent="-57150" algn="l" defTabSz="444500">
            <a:lnSpc>
              <a:spcPct val="90000"/>
            </a:lnSpc>
            <a:spcBef>
              <a:spcPct val="0"/>
            </a:spcBef>
            <a:spcAft>
              <a:spcPct val="15000"/>
            </a:spcAft>
            <a:buChar char="••"/>
          </a:pPr>
          <a:r>
            <a:rPr lang="ru-RU" sz="1000" kern="1200" dirty="0" smtClean="0"/>
            <a:t>Обеспечение тесной </a:t>
          </a:r>
          <a:r>
            <a:rPr lang="ru-RU" sz="1000" b="1" kern="1200" dirty="0" smtClean="0"/>
            <a:t>увязки</a:t>
          </a:r>
          <a:r>
            <a:rPr lang="ru-RU" sz="1000" kern="1200" dirty="0" smtClean="0"/>
            <a:t> нормативных актов с международными процессами изменения в ЕС и Китае,  с целью подготовки к соединению систем в будущем</a:t>
          </a:r>
          <a:r>
            <a:rPr lang="en-GB" sz="1000" kern="1200" dirty="0" smtClean="0"/>
            <a:t>.</a:t>
          </a:r>
          <a:endParaRPr lang="en-GB" sz="1000" kern="1200" dirty="0"/>
        </a:p>
        <a:p>
          <a:pPr marL="57150" lvl="1" indent="-57150" algn="l" defTabSz="444500">
            <a:lnSpc>
              <a:spcPct val="90000"/>
            </a:lnSpc>
            <a:spcBef>
              <a:spcPct val="0"/>
            </a:spcBef>
            <a:spcAft>
              <a:spcPct val="15000"/>
            </a:spcAft>
            <a:buChar char="••"/>
          </a:pPr>
          <a:r>
            <a:rPr lang="ru-RU" sz="1000" kern="1200" dirty="0" smtClean="0"/>
            <a:t>Обеспечение должного рассмотрения </a:t>
          </a:r>
          <a:r>
            <a:rPr lang="ru-RU" sz="1000" b="1" kern="1200" dirty="0" smtClean="0"/>
            <a:t>дублирующих</a:t>
          </a:r>
          <a:r>
            <a:rPr lang="en-GB" sz="1000" kern="1200" dirty="0" smtClean="0"/>
            <a:t> </a:t>
          </a:r>
          <a:r>
            <a:rPr lang="ru-RU" sz="1000" kern="1200" dirty="0" smtClean="0"/>
            <a:t>политик</a:t>
          </a:r>
          <a:r>
            <a:rPr lang="en-GB" sz="1000" kern="1200" dirty="0" smtClean="0"/>
            <a:t>.</a:t>
          </a:r>
          <a:endParaRPr lang="en-GB" sz="1000" kern="1200" dirty="0"/>
        </a:p>
        <a:p>
          <a:pPr marL="57150" lvl="1" indent="-57150" algn="l" defTabSz="444500">
            <a:lnSpc>
              <a:spcPct val="90000"/>
            </a:lnSpc>
            <a:spcBef>
              <a:spcPct val="0"/>
            </a:spcBef>
            <a:spcAft>
              <a:spcPct val="15000"/>
            </a:spcAft>
            <a:buChar char="••"/>
          </a:pPr>
          <a:r>
            <a:rPr lang="ru-RU" sz="1000" kern="1200" dirty="0" smtClean="0"/>
            <a:t>Выделение достаточного углеродного бюджета на отечественные углеродные проекты</a:t>
          </a:r>
          <a:r>
            <a:rPr lang="en-GB" sz="1000" kern="1200" dirty="0" smtClean="0"/>
            <a:t>, </a:t>
          </a:r>
          <a:r>
            <a:rPr lang="ru-RU" sz="1000" kern="1200" dirty="0" smtClean="0"/>
            <a:t>создание </a:t>
          </a:r>
          <a:r>
            <a:rPr lang="ru-RU" sz="1000" b="1" kern="1200" dirty="0" smtClean="0"/>
            <a:t>линии обеспечения углеродными кредитами</a:t>
          </a:r>
          <a:r>
            <a:rPr lang="en-GB" sz="1000" kern="1200" dirty="0" smtClean="0"/>
            <a:t>.  </a:t>
          </a:r>
          <a:endParaRPr lang="en-GB" sz="1000" kern="1200" dirty="0"/>
        </a:p>
        <a:p>
          <a:pPr marL="57150" lvl="1" indent="-57150" algn="l" defTabSz="444500">
            <a:lnSpc>
              <a:spcPct val="90000"/>
            </a:lnSpc>
            <a:spcBef>
              <a:spcPct val="0"/>
            </a:spcBef>
            <a:spcAft>
              <a:spcPct val="15000"/>
            </a:spcAft>
            <a:buChar char="••"/>
          </a:pPr>
          <a:r>
            <a:rPr lang="ru-RU" sz="1000" b="1" kern="1200" dirty="0" err="1" smtClean="0"/>
            <a:t>Ре-инвестирование</a:t>
          </a:r>
          <a:r>
            <a:rPr lang="ru-RU" sz="1000" kern="1200" dirty="0" smtClean="0"/>
            <a:t> государственных доходов в технологии и решение вопросов ценовой доступности</a:t>
          </a:r>
          <a:r>
            <a:rPr lang="en-GB" sz="1000" kern="1200" dirty="0" smtClean="0"/>
            <a:t>. </a:t>
          </a:r>
          <a:endParaRPr lang="en-GB" sz="1000" kern="1200" dirty="0"/>
        </a:p>
      </dsp:txBody>
      <dsp:txXfrm>
        <a:off x="2725" y="340572"/>
        <a:ext cx="2657474" cy="4899824"/>
      </dsp:txXfrm>
    </dsp:sp>
    <dsp:sp modelId="{BE98D642-5871-4F80-9E15-C75049C1C751}">
      <dsp:nvSpPr>
        <dsp:cNvPr id="0" name=""/>
        <dsp:cNvSpPr/>
      </dsp:nvSpPr>
      <dsp:spPr>
        <a:xfrm>
          <a:off x="3032247" y="52572"/>
          <a:ext cx="2657474" cy="288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lvl="0" algn="ctr" defTabSz="444500">
            <a:lnSpc>
              <a:spcPct val="90000"/>
            </a:lnSpc>
            <a:spcBef>
              <a:spcPct val="0"/>
            </a:spcBef>
            <a:spcAft>
              <a:spcPct val="35000"/>
            </a:spcAft>
          </a:pPr>
          <a:r>
            <a:rPr lang="ru-RU" sz="1000" kern="1200" dirty="0" smtClean="0"/>
            <a:t>Возобновляемая энергетика</a:t>
          </a:r>
          <a:endParaRPr lang="en-GB" sz="1000" kern="1200" dirty="0"/>
        </a:p>
      </dsp:txBody>
      <dsp:txXfrm>
        <a:off x="3032247" y="52572"/>
        <a:ext cx="2657474" cy="288000"/>
      </dsp:txXfrm>
    </dsp:sp>
    <dsp:sp modelId="{2C23336F-39ED-4535-B901-8D7D862838B5}">
      <dsp:nvSpPr>
        <dsp:cNvPr id="0" name=""/>
        <dsp:cNvSpPr/>
      </dsp:nvSpPr>
      <dsp:spPr>
        <a:xfrm>
          <a:off x="3032247" y="340572"/>
          <a:ext cx="2657474" cy="489982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ru-RU" sz="1000" kern="1200" dirty="0" smtClean="0"/>
            <a:t>Необходимо придерживаться согласованной </a:t>
          </a:r>
          <a:r>
            <a:rPr lang="ru-RU" sz="1000" b="1" kern="1200" dirty="0" smtClean="0"/>
            <a:t>цели по возобновляемым источникам энергии </a:t>
          </a:r>
          <a:r>
            <a:rPr lang="en-US" sz="1000" b="1" kern="1200" dirty="0" smtClean="0"/>
            <a:t>(</a:t>
          </a:r>
          <a:r>
            <a:rPr lang="ru-RU" sz="1000" b="1" kern="1200" dirty="0" smtClean="0"/>
            <a:t>ВИЭ</a:t>
          </a:r>
          <a:r>
            <a:rPr lang="en-US" sz="1000" b="1" kern="1200" dirty="0" smtClean="0"/>
            <a:t>)</a:t>
          </a:r>
          <a:r>
            <a:rPr lang="ru-RU" sz="1000" b="1" kern="1200" dirty="0" smtClean="0"/>
            <a:t> в размере </a:t>
          </a:r>
          <a:r>
            <a:rPr lang="en-GB" sz="1000" b="1" kern="1200" dirty="0" smtClean="0"/>
            <a:t>3</a:t>
          </a:r>
          <a:r>
            <a:rPr lang="en-GB" sz="1000" b="1" kern="1200" dirty="0"/>
            <a:t>% </a:t>
          </a:r>
          <a:r>
            <a:rPr lang="ru-RU" sz="1000" kern="1200" dirty="0" smtClean="0"/>
            <a:t>в структуре энергопотребления к </a:t>
          </a:r>
          <a:r>
            <a:rPr lang="en-GB" sz="1000" kern="1200" dirty="0" smtClean="0"/>
            <a:t>2020</a:t>
          </a:r>
          <a:r>
            <a:rPr lang="ru-RU" sz="1000" kern="1200" dirty="0" smtClean="0"/>
            <a:t>г.</a:t>
          </a:r>
          <a:r>
            <a:rPr lang="en-GB" sz="1000" kern="1200" dirty="0" smtClean="0"/>
            <a:t> (</a:t>
          </a:r>
          <a:r>
            <a:rPr lang="en-GB" sz="1000" kern="1200" dirty="0"/>
            <a:t>10% </a:t>
          </a:r>
          <a:r>
            <a:rPr lang="ru-RU" sz="1000" kern="1200" dirty="0" smtClean="0"/>
            <a:t>к</a:t>
          </a:r>
          <a:r>
            <a:rPr lang="en-GB" sz="1000" kern="1200" dirty="0" smtClean="0"/>
            <a:t> 2030</a:t>
          </a:r>
          <a:r>
            <a:rPr lang="ru-RU" sz="1000" kern="1200" dirty="0" smtClean="0"/>
            <a:t>г.</a:t>
          </a:r>
          <a:r>
            <a:rPr lang="en-GB" sz="1000" kern="1200" dirty="0" smtClean="0"/>
            <a:t>); </a:t>
          </a:r>
          <a:endParaRPr lang="en-GB" sz="1000" kern="1200" dirty="0"/>
        </a:p>
        <a:p>
          <a:pPr marL="57150" lvl="1" indent="-57150" algn="l" defTabSz="444500">
            <a:lnSpc>
              <a:spcPct val="90000"/>
            </a:lnSpc>
            <a:spcBef>
              <a:spcPct val="0"/>
            </a:spcBef>
            <a:spcAft>
              <a:spcPct val="15000"/>
            </a:spcAft>
            <a:buChar char="••"/>
          </a:pPr>
          <a:r>
            <a:rPr lang="ru-RU" sz="1000" b="1" kern="1200" dirty="0" smtClean="0"/>
            <a:t>Поддержание стимулирующего тарифа</a:t>
          </a:r>
          <a:r>
            <a:rPr lang="en-GB" sz="1000" b="1" kern="1200" dirty="0" smtClean="0"/>
            <a:t> </a:t>
          </a:r>
          <a:r>
            <a:rPr lang="ru-RU" sz="1000" kern="1200" dirty="0" smtClean="0"/>
            <a:t>для эффективного использования</a:t>
          </a:r>
          <a:r>
            <a:rPr lang="en-GB" sz="1000" kern="1200" dirty="0" smtClean="0"/>
            <a:t> </a:t>
          </a:r>
          <a:r>
            <a:rPr lang="ru-RU" sz="1000" kern="1200" dirty="0" smtClean="0"/>
            <a:t>первоначальных инвестиций в возобновляемую энергетику</a:t>
          </a:r>
          <a:r>
            <a:rPr lang="en-GB" sz="1000" kern="1200" dirty="0" smtClean="0"/>
            <a:t>, </a:t>
          </a:r>
          <a:r>
            <a:rPr lang="ru-RU" sz="1000" kern="1200" dirty="0" smtClean="0"/>
            <a:t>благодаря чему поставщики смогут инвестировать в развитие рынка</a:t>
          </a:r>
          <a:r>
            <a:rPr lang="en-GB" sz="1000" kern="1200" dirty="0" smtClean="0"/>
            <a:t>. </a:t>
          </a:r>
          <a:endParaRPr lang="en-GB" sz="1000" kern="1200" dirty="0"/>
        </a:p>
        <a:p>
          <a:pPr marL="57150" lvl="1" indent="-57150" algn="l" defTabSz="444500">
            <a:lnSpc>
              <a:spcPct val="90000"/>
            </a:lnSpc>
            <a:spcBef>
              <a:spcPct val="0"/>
            </a:spcBef>
            <a:spcAft>
              <a:spcPct val="15000"/>
            </a:spcAft>
            <a:buChar char="••"/>
          </a:pPr>
          <a:r>
            <a:rPr lang="ru-RU" altLang="en-US" sz="1000" kern="1200" dirty="0" smtClean="0"/>
            <a:t>Финансовая устойчивость </a:t>
          </a:r>
          <a:r>
            <a:rPr lang="ru-RU" altLang="en-US" sz="1000" b="1" kern="1200" dirty="0" smtClean="0"/>
            <a:t>Финансового центра</a:t>
          </a:r>
          <a:r>
            <a:rPr lang="en-US" altLang="en-US" sz="1000" b="1" kern="1200" dirty="0" smtClean="0"/>
            <a:t> </a:t>
          </a:r>
          <a:r>
            <a:rPr lang="ru-RU" altLang="en-US" sz="1000" b="0" kern="1200" dirty="0" smtClean="0"/>
            <a:t>для расчета стимулирующего тарифа</a:t>
          </a:r>
          <a:endParaRPr lang="en-GB" sz="1000" kern="1200" dirty="0"/>
        </a:p>
        <a:p>
          <a:pPr marL="57150" lvl="1" indent="-57150" algn="l" defTabSz="444500">
            <a:lnSpc>
              <a:spcPct val="90000"/>
            </a:lnSpc>
            <a:spcBef>
              <a:spcPct val="0"/>
            </a:spcBef>
            <a:spcAft>
              <a:spcPct val="15000"/>
            </a:spcAft>
            <a:buChar char="••"/>
          </a:pPr>
          <a:r>
            <a:rPr lang="ru-RU" altLang="en-US" sz="1000" kern="1200" dirty="0" smtClean="0"/>
            <a:t>Разработка необходимых подзаконных актов с целью внедрения системы </a:t>
          </a:r>
          <a:r>
            <a:rPr lang="ru-RU" altLang="en-US" sz="1000" b="1" kern="1200" dirty="0" smtClean="0"/>
            <a:t>индексации стимулирующих тарифов </a:t>
          </a:r>
          <a:r>
            <a:rPr lang="ru-RU" altLang="en-US" sz="1000" b="0" kern="1200" dirty="0" smtClean="0"/>
            <a:t>с учетом изменения обменного курса</a:t>
          </a:r>
          <a:endParaRPr lang="en-GB" sz="1000" kern="1200" dirty="0"/>
        </a:p>
        <a:p>
          <a:pPr marL="57150" lvl="1" indent="-57150" algn="l" defTabSz="444500">
            <a:lnSpc>
              <a:spcPct val="90000"/>
            </a:lnSpc>
            <a:spcBef>
              <a:spcPct val="0"/>
            </a:spcBef>
            <a:spcAft>
              <a:spcPct val="15000"/>
            </a:spcAft>
            <a:buChar char="••"/>
          </a:pPr>
          <a:r>
            <a:rPr lang="ru-RU" altLang="en-US" sz="1000" kern="1200" dirty="0" smtClean="0"/>
            <a:t>Организация финансирования  для инвестиций сетевых организаций в</a:t>
          </a:r>
          <a:r>
            <a:rPr lang="en-US" altLang="en-US" sz="1000" kern="1200" dirty="0" smtClean="0"/>
            <a:t> </a:t>
          </a:r>
          <a:r>
            <a:rPr lang="ru-RU" altLang="en-US" sz="1000" b="1" kern="1200" dirty="0" smtClean="0"/>
            <a:t>подключение </a:t>
          </a:r>
          <a:r>
            <a:rPr lang="ru-RU" altLang="en-US" sz="1000" b="0" kern="1200" dirty="0" smtClean="0"/>
            <a:t>проектов</a:t>
          </a:r>
          <a:r>
            <a:rPr lang="ru-RU" altLang="en-US" sz="1000" b="1" kern="1200" dirty="0" smtClean="0"/>
            <a:t> </a:t>
          </a:r>
          <a:r>
            <a:rPr lang="ru-RU" altLang="en-US" sz="1000" kern="1200" dirty="0" smtClean="0"/>
            <a:t>ВИЭ</a:t>
          </a:r>
          <a:r>
            <a:rPr lang="en-US" altLang="en-US" sz="1000" kern="1200" dirty="0" smtClean="0"/>
            <a:t> </a:t>
          </a:r>
          <a:r>
            <a:rPr lang="ru-RU" altLang="en-US" sz="1000" kern="1200" dirty="0" smtClean="0"/>
            <a:t>к </a:t>
          </a:r>
          <a:r>
            <a:rPr lang="ru-RU" altLang="en-US" sz="1000" b="1" kern="1200" dirty="0" smtClean="0"/>
            <a:t>энергосистеме</a:t>
          </a:r>
          <a:r>
            <a:rPr lang="en-US" altLang="en-US" sz="1000" kern="1200" dirty="0" smtClean="0"/>
            <a:t>.</a:t>
          </a:r>
          <a:endParaRPr lang="en-GB" sz="1000" kern="1200" dirty="0"/>
        </a:p>
        <a:p>
          <a:pPr marL="57150" lvl="1" indent="-57150" algn="l" defTabSz="444500">
            <a:lnSpc>
              <a:spcPct val="90000"/>
            </a:lnSpc>
            <a:spcBef>
              <a:spcPct val="0"/>
            </a:spcBef>
            <a:spcAft>
              <a:spcPct val="15000"/>
            </a:spcAft>
            <a:buChar char="••"/>
          </a:pPr>
          <a:r>
            <a:rPr lang="ru-RU" altLang="en-US" sz="1000" kern="1200" dirty="0" smtClean="0"/>
            <a:t>Нормативные акты по вопросам подключения к энергосистеме должны учитывать </a:t>
          </a:r>
          <a:r>
            <a:rPr lang="ru-RU" altLang="en-US" sz="1000" b="1" kern="1200" dirty="0" smtClean="0"/>
            <a:t>специфику проектов</a:t>
          </a:r>
          <a:r>
            <a:rPr lang="en-US" altLang="en-US" sz="1000" b="1" kern="1200" dirty="0" smtClean="0"/>
            <a:t> </a:t>
          </a:r>
          <a:r>
            <a:rPr lang="ru-RU" altLang="en-US" sz="1000" b="1" kern="1200" dirty="0" smtClean="0"/>
            <a:t>ВИЭ</a:t>
          </a:r>
          <a:r>
            <a:rPr lang="en-US" altLang="en-US" sz="1000" kern="1200" dirty="0" smtClean="0"/>
            <a:t>.</a:t>
          </a:r>
          <a:endParaRPr lang="en-GB" sz="1000" kern="1200" dirty="0"/>
        </a:p>
        <a:p>
          <a:pPr marL="57150" lvl="1" indent="-57150" algn="l" defTabSz="444500">
            <a:lnSpc>
              <a:spcPct val="90000"/>
            </a:lnSpc>
            <a:spcBef>
              <a:spcPct val="0"/>
            </a:spcBef>
            <a:spcAft>
              <a:spcPct val="15000"/>
            </a:spcAft>
            <a:buChar char="••"/>
          </a:pPr>
          <a:r>
            <a:rPr lang="ru-RU" sz="1000" kern="1200" dirty="0" smtClean="0"/>
            <a:t>Разработка форм </a:t>
          </a:r>
          <a:r>
            <a:rPr lang="ru-RU" sz="1000" b="1" kern="1200" dirty="0" smtClean="0"/>
            <a:t>стандартного </a:t>
          </a:r>
          <a:r>
            <a:rPr lang="en-GB" sz="1000" b="1" kern="1200" dirty="0" smtClean="0"/>
            <a:t> </a:t>
          </a:r>
          <a:r>
            <a:rPr lang="ru-RU" sz="1000" b="1" kern="1200" dirty="0" smtClean="0"/>
            <a:t>Соглашения о закупках электроэнергии и соглашения о подключении к энергосистеме</a:t>
          </a:r>
          <a:r>
            <a:rPr lang="en-GB" sz="1000" kern="1200" dirty="0" smtClean="0"/>
            <a:t>. </a:t>
          </a:r>
          <a:endParaRPr lang="en-GB" sz="1000" kern="1200" dirty="0"/>
        </a:p>
        <a:p>
          <a:pPr marL="57150" lvl="1" indent="-57150" algn="l" defTabSz="444500">
            <a:lnSpc>
              <a:spcPct val="90000"/>
            </a:lnSpc>
            <a:spcBef>
              <a:spcPct val="0"/>
            </a:spcBef>
            <a:spcAft>
              <a:spcPct val="15000"/>
            </a:spcAft>
            <a:buChar char="••"/>
          </a:pPr>
          <a:r>
            <a:rPr lang="ru-RU" sz="1000" kern="1200" dirty="0" smtClean="0"/>
            <a:t>Начать работу над нормативными актами по развитию</a:t>
          </a:r>
          <a:r>
            <a:rPr lang="en-GB" sz="1000" kern="1200" dirty="0" smtClean="0"/>
            <a:t> </a:t>
          </a:r>
          <a:r>
            <a:rPr lang="ru-RU" sz="1000" kern="1200" dirty="0" smtClean="0"/>
            <a:t>ВИЭ</a:t>
          </a:r>
          <a:r>
            <a:rPr lang="en-GB" sz="1000" kern="1200" dirty="0" smtClean="0"/>
            <a:t> </a:t>
          </a:r>
          <a:r>
            <a:rPr lang="ru-RU" sz="1000" kern="1200" dirty="0" smtClean="0"/>
            <a:t>на рыночной основе на среднесрочный период, </a:t>
          </a:r>
          <a:r>
            <a:rPr lang="ru-RU" sz="1000" kern="1200" dirty="0" err="1" smtClean="0"/>
            <a:t>н-р</a:t>
          </a:r>
          <a:r>
            <a:rPr lang="ru-RU" sz="1000" kern="1200" dirty="0" smtClean="0"/>
            <a:t>, с помощью </a:t>
          </a:r>
          <a:r>
            <a:rPr lang="ru-RU" sz="1000" b="1" kern="1200" dirty="0" err="1" smtClean="0"/>
            <a:t>аукционирования</a:t>
          </a:r>
          <a:r>
            <a:rPr lang="en-GB" sz="1000" kern="1200" dirty="0" smtClean="0"/>
            <a:t>. </a:t>
          </a:r>
          <a:endParaRPr lang="en-GB" sz="1000" kern="1200" dirty="0"/>
        </a:p>
      </dsp:txBody>
      <dsp:txXfrm>
        <a:off x="3032247" y="340572"/>
        <a:ext cx="2657474" cy="4899824"/>
      </dsp:txXfrm>
    </dsp:sp>
    <dsp:sp modelId="{6ECDBD96-28A2-4952-8130-30A017A3E943}">
      <dsp:nvSpPr>
        <dsp:cNvPr id="0" name=""/>
        <dsp:cNvSpPr/>
      </dsp:nvSpPr>
      <dsp:spPr>
        <a:xfrm>
          <a:off x="6061768" y="52572"/>
          <a:ext cx="2657474" cy="288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lvl="0" algn="ctr" defTabSz="444500">
            <a:lnSpc>
              <a:spcPct val="90000"/>
            </a:lnSpc>
            <a:spcBef>
              <a:spcPct val="0"/>
            </a:spcBef>
            <a:spcAft>
              <a:spcPct val="35000"/>
            </a:spcAft>
          </a:pPr>
          <a:r>
            <a:rPr lang="ru-RU" sz="1000" kern="1200" dirty="0" smtClean="0"/>
            <a:t>Энергоэффективность </a:t>
          </a:r>
          <a:endParaRPr lang="en-GB" sz="1000" kern="1200" dirty="0"/>
        </a:p>
      </dsp:txBody>
      <dsp:txXfrm>
        <a:off x="6061768" y="52572"/>
        <a:ext cx="2657474" cy="288000"/>
      </dsp:txXfrm>
    </dsp:sp>
    <dsp:sp modelId="{2CDF10DC-A07F-4A33-97C7-268CADEC5CB9}">
      <dsp:nvSpPr>
        <dsp:cNvPr id="0" name=""/>
        <dsp:cNvSpPr/>
      </dsp:nvSpPr>
      <dsp:spPr>
        <a:xfrm>
          <a:off x="6061768" y="340572"/>
          <a:ext cx="2657474" cy="489982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ru-RU" sz="1000" kern="1200" dirty="0" smtClean="0"/>
            <a:t>Создание рынка </a:t>
          </a:r>
          <a:r>
            <a:rPr lang="ru-RU" sz="1000" b="1" kern="1200" dirty="0" err="1" smtClean="0"/>
            <a:t>энергосервисных</a:t>
          </a:r>
          <a:r>
            <a:rPr lang="ru-RU" sz="1000" b="1" kern="1200" dirty="0" smtClean="0"/>
            <a:t> компаний</a:t>
          </a:r>
          <a:r>
            <a:rPr lang="en-GB" sz="1000" b="1" kern="1200" dirty="0" smtClean="0"/>
            <a:t> </a:t>
          </a:r>
          <a:r>
            <a:rPr lang="en-GB" sz="1000" kern="1200" dirty="0" smtClean="0"/>
            <a:t>(</a:t>
          </a:r>
          <a:r>
            <a:rPr lang="ru-RU" sz="1000" kern="1200" dirty="0" smtClean="0"/>
            <a:t>ЭСК</a:t>
          </a:r>
          <a:r>
            <a:rPr lang="en-GB" sz="1000" kern="1200" dirty="0" smtClean="0"/>
            <a:t>)</a:t>
          </a:r>
          <a:r>
            <a:rPr lang="ru-RU" sz="1000" kern="1200" dirty="0" smtClean="0"/>
            <a:t> в качестве источника внебюджетных, внебалансовых инвестиций</a:t>
          </a:r>
          <a:r>
            <a:rPr lang="en-GB" sz="1000" kern="1200" dirty="0" smtClean="0"/>
            <a:t>. </a:t>
          </a:r>
          <a:endParaRPr lang="en-US" sz="1000" kern="1200" dirty="0"/>
        </a:p>
        <a:p>
          <a:pPr marL="57150" lvl="1" indent="-57150" algn="l" defTabSz="444500">
            <a:lnSpc>
              <a:spcPct val="90000"/>
            </a:lnSpc>
            <a:spcBef>
              <a:spcPct val="0"/>
            </a:spcBef>
            <a:spcAft>
              <a:spcPct val="15000"/>
            </a:spcAft>
            <a:buChar char="••"/>
          </a:pPr>
          <a:r>
            <a:rPr lang="ru-RU" sz="1000" b="1" kern="1200" dirty="0" smtClean="0"/>
            <a:t>Избегайте волокиты и обеспечьте гибкость</a:t>
          </a:r>
          <a:r>
            <a:rPr lang="en-US" sz="1000" b="1" kern="1200" dirty="0" smtClean="0"/>
            <a:t>, </a:t>
          </a:r>
          <a:r>
            <a:rPr lang="ru-RU" sz="1000" kern="1200" dirty="0" err="1" smtClean="0"/>
            <a:t>н-р</a:t>
          </a:r>
          <a:r>
            <a:rPr lang="ru-RU" sz="1000" kern="1200" dirty="0" smtClean="0"/>
            <a:t>, установки, подпадающие под </a:t>
          </a:r>
          <a:r>
            <a:rPr lang="en-US" sz="1000" kern="1200" dirty="0" smtClean="0"/>
            <a:t>K-</a:t>
          </a:r>
          <a:r>
            <a:rPr lang="ru-RU" sz="1000" kern="1200" dirty="0" smtClean="0"/>
            <a:t>СТВ, должны быть освобождены от нормативных инвестиционных обязательств в соответствии с нормативными актами об энергоэффективности</a:t>
          </a:r>
          <a:r>
            <a:rPr lang="en-US" sz="1000" kern="1200" dirty="0" smtClean="0"/>
            <a:t>.</a:t>
          </a:r>
          <a:endParaRPr lang="en-US" sz="1000" kern="1200" dirty="0"/>
        </a:p>
        <a:p>
          <a:pPr marL="57150" lvl="1" indent="-57150" algn="l" defTabSz="444500">
            <a:lnSpc>
              <a:spcPct val="90000"/>
            </a:lnSpc>
            <a:spcBef>
              <a:spcPct val="0"/>
            </a:spcBef>
            <a:spcAft>
              <a:spcPct val="15000"/>
            </a:spcAft>
            <a:buChar char="••"/>
          </a:pPr>
          <a:r>
            <a:rPr lang="ru-RU" sz="1000" kern="1200" dirty="0" smtClean="0"/>
            <a:t>Разработка</a:t>
          </a:r>
          <a:r>
            <a:rPr lang="en-US" sz="1000" kern="1200" dirty="0" smtClean="0"/>
            <a:t> </a:t>
          </a:r>
          <a:r>
            <a:rPr lang="ru-RU" sz="1000" b="1" kern="1200" dirty="0" smtClean="0"/>
            <a:t>стандартов энергоэффективности и маркировки для секторов,</a:t>
          </a:r>
          <a:r>
            <a:rPr lang="en-US" sz="1000" b="1" kern="1200" dirty="0" smtClean="0"/>
            <a:t> </a:t>
          </a:r>
          <a:r>
            <a:rPr lang="ru-RU" sz="1000" kern="1200" dirty="0" smtClean="0"/>
            <a:t>не подпадающих под </a:t>
          </a:r>
          <a:r>
            <a:rPr lang="en-US" sz="1000" kern="1200" dirty="0" smtClean="0"/>
            <a:t>K-</a:t>
          </a:r>
          <a:r>
            <a:rPr lang="ru-RU" sz="1000" kern="1200" dirty="0" smtClean="0"/>
            <a:t>СТВ</a:t>
          </a:r>
          <a:r>
            <a:rPr lang="en-US" sz="1000" kern="1200" dirty="0" smtClean="0"/>
            <a:t>. </a:t>
          </a:r>
          <a:endParaRPr lang="en-US" sz="1000" kern="1200" dirty="0"/>
        </a:p>
        <a:p>
          <a:pPr marL="57150" lvl="1" indent="-57150" algn="l" defTabSz="444500">
            <a:lnSpc>
              <a:spcPct val="90000"/>
            </a:lnSpc>
            <a:spcBef>
              <a:spcPct val="0"/>
            </a:spcBef>
            <a:spcAft>
              <a:spcPct val="15000"/>
            </a:spcAft>
            <a:buChar char="••"/>
          </a:pPr>
          <a:r>
            <a:rPr lang="ru-RU" sz="1000" kern="1200" dirty="0" smtClean="0"/>
            <a:t>Существует постоянная потребность в </a:t>
          </a:r>
          <a:r>
            <a:rPr lang="en-GB" sz="1000" kern="1200" dirty="0" smtClean="0"/>
            <a:t> </a:t>
          </a:r>
          <a:r>
            <a:rPr lang="ru-RU" sz="1000" b="1" kern="1200" dirty="0" smtClean="0"/>
            <a:t>государственном механизме поддержки инвестиций в обеспечение энергоэффективности</a:t>
          </a:r>
          <a:r>
            <a:rPr lang="en-GB" sz="1000" b="1" kern="1200" dirty="0" smtClean="0"/>
            <a:t>, </a:t>
          </a:r>
          <a:r>
            <a:rPr lang="ru-RU" sz="1000" kern="1200" dirty="0" err="1" smtClean="0">
              <a:solidFill>
                <a:schemeClr val="accent6"/>
              </a:solidFill>
            </a:rPr>
            <a:t>н-р</a:t>
          </a:r>
          <a:r>
            <a:rPr lang="ru-RU" sz="1000" kern="1200" dirty="0" smtClean="0">
              <a:solidFill>
                <a:schemeClr val="accent6"/>
              </a:solidFill>
            </a:rPr>
            <a:t>,</a:t>
          </a:r>
          <a:r>
            <a:rPr lang="en-GB" sz="1000" kern="1200" dirty="0" smtClean="0">
              <a:solidFill>
                <a:schemeClr val="accent6"/>
              </a:solidFill>
            </a:rPr>
            <a:t> </a:t>
          </a:r>
          <a:r>
            <a:rPr lang="ru-RU" sz="1000" kern="1200" dirty="0" smtClean="0">
              <a:solidFill>
                <a:schemeClr val="accent6"/>
              </a:solidFill>
            </a:rPr>
            <a:t>финансовая поддержка энергоэффективности</a:t>
          </a:r>
          <a:r>
            <a:rPr lang="en-US" sz="1000" kern="1200" dirty="0" smtClean="0">
              <a:solidFill>
                <a:schemeClr val="accent6"/>
              </a:solidFill>
            </a:rPr>
            <a:t> (</a:t>
          </a:r>
          <a:r>
            <a:rPr lang="ru-RU" sz="1000" kern="1200" dirty="0" smtClean="0">
              <a:solidFill>
                <a:schemeClr val="accent6"/>
              </a:solidFill>
            </a:rPr>
            <a:t>механизмы необходимо определить дополнительно</a:t>
          </a:r>
          <a:r>
            <a:rPr lang="en-US" sz="1000" kern="1200" dirty="0" smtClean="0">
              <a:solidFill>
                <a:schemeClr val="accent6"/>
              </a:solidFill>
            </a:rPr>
            <a:t>). </a:t>
          </a:r>
          <a:endParaRPr lang="en-US" sz="1000" b="1" kern="1200" dirty="0">
            <a:solidFill>
              <a:schemeClr val="accent6"/>
            </a:solidFill>
          </a:endParaRPr>
        </a:p>
        <a:p>
          <a:pPr marL="57150" lvl="1" indent="-57150" algn="l" defTabSz="444500">
            <a:lnSpc>
              <a:spcPct val="90000"/>
            </a:lnSpc>
            <a:spcBef>
              <a:spcPct val="0"/>
            </a:spcBef>
            <a:spcAft>
              <a:spcPct val="15000"/>
            </a:spcAft>
            <a:buChar char="••"/>
          </a:pPr>
          <a:endParaRPr lang="en-US" sz="1000" kern="1200" dirty="0"/>
        </a:p>
      </dsp:txBody>
      <dsp:txXfrm>
        <a:off x="6061768" y="340572"/>
        <a:ext cx="2657474" cy="48998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custDataLst>
              <p:tags r:id="rId2"/>
            </p:custDataLst>
          </p:nvPr>
        </p:nvSpPr>
        <p:spPr bwMode="auto">
          <a:xfrm>
            <a:off x="0" y="0"/>
            <a:ext cx="67976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Aft>
                <a:spcPct val="0"/>
              </a:spcAft>
              <a:defRPr sz="1200">
                <a:solidFill>
                  <a:schemeClr val="tx1"/>
                </a:solidFill>
                <a:latin typeface="Arial" charset="0"/>
                <a:ea typeface="+mn-ea"/>
                <a:cs typeface="Arial" charset="0"/>
              </a:defRPr>
            </a:lvl1pPr>
          </a:lstStyle>
          <a:p>
            <a:pPr algn="ctr">
              <a:defRPr/>
            </a:pPr>
            <a:endParaRPr lang="en-US" dirty="0"/>
          </a:p>
        </p:txBody>
      </p:sp>
      <p:sp>
        <p:nvSpPr>
          <p:cNvPr id="6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Aft>
                <a:spcPct val="0"/>
              </a:spcAft>
              <a:defRPr sz="1200">
                <a:solidFill>
                  <a:schemeClr val="tx1"/>
                </a:solidFill>
                <a:latin typeface="Arial" charset="0"/>
                <a:ea typeface="+mn-ea"/>
                <a:cs typeface="Arial" charset="0"/>
              </a:defRPr>
            </a:lvl1pPr>
          </a:lstStyle>
          <a:p>
            <a:pPr>
              <a:defRPr/>
            </a:pPr>
            <a:endParaRPr lang="en-US" dirty="0">
              <a:latin typeface="Franklin Gothic Book"/>
              <a:cs typeface="Franklin Gothic Book"/>
            </a:endParaRPr>
          </a:p>
        </p:txBody>
      </p:sp>
      <p:sp>
        <p:nvSpPr>
          <p:cNvPr id="6148" name="Rectangle 4"/>
          <p:cNvSpPr>
            <a:spLocks noGrp="1" noChangeArrowheads="1"/>
          </p:cNvSpPr>
          <p:nvPr>
            <p:ph type="ftr" sz="quarter" idx="2"/>
            <p:custDataLst>
              <p:tags r:id="rId3"/>
            </p:custDataLst>
          </p:nvPr>
        </p:nvSpPr>
        <p:spPr bwMode="auto">
          <a:xfrm>
            <a:off x="0" y="9429750"/>
            <a:ext cx="6797675"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Aft>
                <a:spcPct val="0"/>
              </a:spcAft>
              <a:defRPr sz="1200">
                <a:solidFill>
                  <a:schemeClr val="tx1"/>
                </a:solidFill>
                <a:latin typeface="Arial" charset="0"/>
                <a:ea typeface="+mn-ea"/>
                <a:cs typeface="Arial" charset="0"/>
              </a:defRPr>
            </a:lvl1pPr>
          </a:lstStyle>
          <a:p>
            <a:pPr algn="ctr">
              <a:defRPr/>
            </a:pPr>
            <a:endParaRPr lang="en-US" dirty="0"/>
          </a:p>
        </p:txBody>
      </p:sp>
      <p:sp>
        <p:nvSpPr>
          <p:cNvPr id="6149" name="Rectangle 5"/>
          <p:cNvSpPr>
            <a:spLocks noGrp="1" noChangeArrowheads="1"/>
          </p:cNvSpPr>
          <p:nvPr>
            <p:ph type="sldNum" sz="quarter" idx="3"/>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1"/>
                </a:solidFill>
              </a:defRPr>
            </a:lvl1pPr>
          </a:lstStyle>
          <a:p>
            <a:fld id="{9D2012EC-129D-174F-A305-62EBE193575D}" type="slidenum">
              <a:rPr lang="en-GB">
                <a:latin typeface="Franklin Gothic Book"/>
                <a:cs typeface="Franklin Gothic Book"/>
              </a:rPr>
              <a:pPr/>
              <a:t>‹#›</a:t>
            </a:fld>
            <a:endParaRPr lang="en-GB" dirty="0">
              <a:latin typeface="Franklin Gothic Book"/>
              <a:cs typeface="Franklin Gothic Book"/>
            </a:endParaRPr>
          </a:p>
        </p:txBody>
      </p:sp>
    </p:spTree>
    <p:extLst>
      <p:ext uri="{BB962C8B-B14F-4D97-AF65-F5344CB8AC3E}">
        <p14:creationId xmlns:p14="http://schemas.microsoft.com/office/powerpoint/2010/main" val="240612540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3" Type="http://schemas.openxmlformats.org/officeDocument/2006/relationships/tags" Target="../tags/tag285.xml"/><Relationship Id="rId2" Type="http://schemas.openxmlformats.org/officeDocument/2006/relationships/tags" Target="../tags/tag284.xml"/><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custDataLst>
              <p:tags r:id="rId2"/>
            </p:custDataLst>
          </p:nvPr>
        </p:nvSpPr>
        <p:spPr bwMode="auto">
          <a:xfrm>
            <a:off x="0" y="0"/>
            <a:ext cx="67976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Aft>
                <a:spcPct val="0"/>
              </a:spcAft>
              <a:defRPr lang="en-GB"/>
            </a:lvl1pPr>
          </a:lstStyle>
          <a:p>
            <a:pPr>
              <a:defRPr/>
            </a:pPr>
            <a:endParaRPr lang="en-GB"/>
          </a:p>
        </p:txBody>
      </p:sp>
      <p:sp>
        <p:nvSpPr>
          <p:cNvPr id="5123"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Aft>
                <a:spcPct val="0"/>
              </a:spcAft>
              <a:defRPr sz="1200">
                <a:solidFill>
                  <a:schemeClr val="tx1"/>
                </a:solidFill>
                <a:latin typeface="Franklin Gothic Book"/>
                <a:ea typeface="+mn-ea"/>
                <a:cs typeface="Franklin Gothic Book"/>
              </a:defRPr>
            </a:lvl1pPr>
          </a:lstStyle>
          <a:p>
            <a:pPr>
              <a:defRPr/>
            </a:pPr>
            <a:endParaRPr lang="en-US" dirty="0"/>
          </a:p>
        </p:txBody>
      </p:sp>
      <p:sp>
        <p:nvSpPr>
          <p:cNvPr id="3994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679450" y="4716463"/>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126" name="Rectangle 6"/>
          <p:cNvSpPr>
            <a:spLocks noGrp="1" noChangeArrowheads="1"/>
          </p:cNvSpPr>
          <p:nvPr>
            <p:ph type="ftr" sz="quarter" idx="4"/>
            <p:custDataLst>
              <p:tags r:id="rId3"/>
            </p:custDataLst>
          </p:nvPr>
        </p:nvSpPr>
        <p:spPr bwMode="auto">
          <a:xfrm>
            <a:off x="0" y="9429750"/>
            <a:ext cx="6797675"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Aft>
                <a:spcPct val="0"/>
              </a:spcAft>
              <a:defRPr lang="en-GB"/>
            </a:lvl1pPr>
          </a:lstStyle>
          <a:p>
            <a:pPr>
              <a:defRPr/>
            </a:pPr>
            <a:endParaRPr lang="en-GB"/>
          </a:p>
        </p:txBody>
      </p:sp>
      <p:sp>
        <p:nvSpPr>
          <p:cNvPr id="5127" name="Rectangle 7"/>
          <p:cNvSpPr>
            <a:spLocks noGrp="1" noChangeArrowheads="1"/>
          </p:cNvSpPr>
          <p:nvPr>
            <p:ph type="sldNum" sz="quarter" idx="5"/>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1"/>
                </a:solidFill>
                <a:latin typeface="Franklin Gothic Book"/>
                <a:cs typeface="Franklin Gothic Book"/>
              </a:defRPr>
            </a:lvl1pPr>
          </a:lstStyle>
          <a:p>
            <a:fld id="{FD575486-124C-4241-91A7-0219FEF1B1CE}" type="slidenum">
              <a:rPr lang="en-GB" smtClean="0"/>
              <a:pPr/>
              <a:t>‹#›</a:t>
            </a:fld>
            <a:endParaRPr lang="en-GB" dirty="0"/>
          </a:p>
        </p:txBody>
      </p:sp>
    </p:spTree>
    <p:extLst>
      <p:ext uri="{BB962C8B-B14F-4D97-AF65-F5344CB8AC3E}">
        <p14:creationId xmlns:p14="http://schemas.microsoft.com/office/powerpoint/2010/main" val="3334028775"/>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Franklin Gothic Book"/>
        <a:ea typeface="ＭＳ Ｐゴシック" charset="0"/>
        <a:cs typeface="Franklin Gothic Book"/>
      </a:defRPr>
    </a:lvl1pPr>
    <a:lvl2pPr marL="457200" algn="l" rtl="0" eaLnBrk="0" fontAlgn="base" hangingPunct="0">
      <a:spcBef>
        <a:spcPct val="30000"/>
      </a:spcBef>
      <a:spcAft>
        <a:spcPct val="0"/>
      </a:spcAft>
      <a:defRPr sz="1200" kern="1200">
        <a:solidFill>
          <a:schemeClr val="tx1"/>
        </a:solidFill>
        <a:latin typeface="Franklin Gothic Book"/>
        <a:ea typeface="Franklin Gothic Book"/>
        <a:cs typeface="Franklin Gothic Book"/>
      </a:defRPr>
    </a:lvl2pPr>
    <a:lvl3pPr marL="914400" algn="l" rtl="0" eaLnBrk="0" fontAlgn="base" hangingPunct="0">
      <a:spcBef>
        <a:spcPct val="30000"/>
      </a:spcBef>
      <a:spcAft>
        <a:spcPct val="0"/>
      </a:spcAft>
      <a:defRPr sz="1200" kern="1200">
        <a:solidFill>
          <a:schemeClr val="tx1"/>
        </a:solidFill>
        <a:latin typeface="Franklin Gothic Book"/>
        <a:ea typeface="Franklin Gothic Book"/>
        <a:cs typeface="Franklin Gothic Book"/>
      </a:defRPr>
    </a:lvl3pPr>
    <a:lvl4pPr marL="1371600" algn="l" rtl="0" eaLnBrk="0" fontAlgn="base" hangingPunct="0">
      <a:spcBef>
        <a:spcPct val="30000"/>
      </a:spcBef>
      <a:spcAft>
        <a:spcPct val="0"/>
      </a:spcAft>
      <a:defRPr sz="1200" kern="1200">
        <a:solidFill>
          <a:schemeClr val="tx1"/>
        </a:solidFill>
        <a:latin typeface="Franklin Gothic Book"/>
        <a:ea typeface="Franklin Gothic Book"/>
        <a:cs typeface="Franklin Gothic Book"/>
      </a:defRPr>
    </a:lvl4pPr>
    <a:lvl5pPr marL="1828800" algn="l" rtl="0" eaLnBrk="0" fontAlgn="base" hangingPunct="0">
      <a:spcBef>
        <a:spcPct val="30000"/>
      </a:spcBef>
      <a:spcAft>
        <a:spcPct val="0"/>
      </a:spcAft>
      <a:defRPr sz="1200" kern="1200">
        <a:solidFill>
          <a:schemeClr val="tx1"/>
        </a:solidFill>
        <a:latin typeface="Franklin Gothic Book"/>
        <a:ea typeface="Franklin Gothic Book"/>
        <a:cs typeface="Franklin Gothic Book"/>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89.xml"/><Relationship Id="rId1" Type="http://schemas.openxmlformats.org/officeDocument/2006/relationships/tags" Target="../tags/tag288.xml"/><Relationship Id="rId4"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91.xml"/><Relationship Id="rId1" Type="http://schemas.openxmlformats.org/officeDocument/2006/relationships/tags" Target="../tags/tag290.xml"/><Relationship Id="rId4"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idx="10"/>
            <p:custDataLst>
              <p:tags r:id="rId1"/>
            </p:custDataLst>
          </p:nvPr>
        </p:nvSpPr>
        <p:spPr>
          <a:xfrm>
            <a:off x="0" y="0"/>
            <a:ext cx="6797675" cy="496888"/>
          </a:xfrm>
        </p:spPr>
        <p:txBody>
          <a:bodyPr/>
          <a:lstStyle/>
          <a:p>
            <a:pPr>
              <a:defRPr/>
            </a:pPr>
            <a:endParaRPr lang="en-US" dirty="0"/>
          </a:p>
        </p:txBody>
      </p:sp>
      <p:sp>
        <p:nvSpPr>
          <p:cNvPr id="5" name="Footer Placeholder 4" hidden="1"/>
          <p:cNvSpPr>
            <a:spLocks noGrp="1"/>
          </p:cNvSpPr>
          <p:nvPr>
            <p:ph type="ftr" sz="quarter" idx="11"/>
            <p:custDataLst>
              <p:tags r:id="rId2"/>
            </p:custDataLst>
          </p:nvPr>
        </p:nvSpPr>
        <p:spPr>
          <a:xfrm>
            <a:off x="0" y="9429750"/>
            <a:ext cx="6797675" cy="496888"/>
          </a:xfrm>
        </p:spPr>
        <p:txBody>
          <a:bodyPr/>
          <a:lstStyle/>
          <a:p>
            <a:pPr>
              <a:defRPr/>
            </a:pPr>
            <a:endParaRPr lang="en-US" dirty="0"/>
          </a:p>
        </p:txBody>
      </p:sp>
      <p:sp>
        <p:nvSpPr>
          <p:cNvPr id="6" name="Slide Number Placeholder 5"/>
          <p:cNvSpPr>
            <a:spLocks noGrp="1"/>
          </p:cNvSpPr>
          <p:nvPr>
            <p:ph type="sldNum" sz="quarter" idx="12"/>
          </p:nvPr>
        </p:nvSpPr>
        <p:spPr/>
        <p:txBody>
          <a:bodyPr/>
          <a:lstStyle/>
          <a:p>
            <a:fld id="{FD575486-124C-4241-91A7-0219FEF1B1CE}" type="slidenum">
              <a:rPr lang="en-GB" smtClean="0"/>
              <a:pPr/>
              <a:t>1</a:t>
            </a:fld>
            <a:endParaRPr lang="en-GB" dirty="0"/>
          </a:p>
        </p:txBody>
      </p:sp>
    </p:spTree>
    <p:extLst>
      <p:ext uri="{BB962C8B-B14F-4D97-AF65-F5344CB8AC3E}">
        <p14:creationId xmlns:p14="http://schemas.microsoft.com/office/powerpoint/2010/main" val="787289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FD575486-124C-4241-91A7-0219FEF1B1CE}" type="slidenum">
              <a:rPr lang="en-GB" smtClean="0"/>
              <a:pPr/>
              <a:t>10</a:t>
            </a:fld>
            <a:endParaRPr lang="en-GB" dirty="0"/>
          </a:p>
        </p:txBody>
      </p:sp>
    </p:spTree>
    <p:extLst>
      <p:ext uri="{BB962C8B-B14F-4D97-AF65-F5344CB8AC3E}">
        <p14:creationId xmlns:p14="http://schemas.microsoft.com/office/powerpoint/2010/main" val="1408223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pitchFamily="34" charset="0"/>
                <a:cs typeface="Arial" pitchFamily="34" charset="0"/>
              </a:defRPr>
            </a:lvl1pPr>
            <a:lvl2pPr marL="772445" indent="-297094" eaLnBrk="0" hangingPunct="0">
              <a:defRPr sz="1000">
                <a:solidFill>
                  <a:schemeClr val="tx1"/>
                </a:solidFill>
                <a:latin typeface="Arial" pitchFamily="34" charset="0"/>
                <a:cs typeface="Arial" pitchFamily="34" charset="0"/>
              </a:defRPr>
            </a:lvl2pPr>
            <a:lvl3pPr marL="1188377" indent="-237675" eaLnBrk="0" hangingPunct="0">
              <a:defRPr sz="1000">
                <a:solidFill>
                  <a:schemeClr val="tx1"/>
                </a:solidFill>
                <a:latin typeface="Arial" pitchFamily="34" charset="0"/>
                <a:cs typeface="Arial" pitchFamily="34" charset="0"/>
              </a:defRPr>
            </a:lvl3pPr>
            <a:lvl4pPr marL="1663728" indent="-237675" eaLnBrk="0" hangingPunct="0">
              <a:defRPr sz="1000">
                <a:solidFill>
                  <a:schemeClr val="tx1"/>
                </a:solidFill>
                <a:latin typeface="Arial" pitchFamily="34" charset="0"/>
                <a:cs typeface="Arial" pitchFamily="34" charset="0"/>
              </a:defRPr>
            </a:lvl4pPr>
            <a:lvl5pPr marL="2139079" indent="-237675" eaLnBrk="0" hangingPunct="0">
              <a:defRPr sz="1000">
                <a:solidFill>
                  <a:schemeClr val="tx1"/>
                </a:solidFill>
                <a:latin typeface="Arial" pitchFamily="34" charset="0"/>
                <a:cs typeface="Arial" pitchFamily="34" charset="0"/>
              </a:defRPr>
            </a:lvl5pPr>
            <a:lvl6pPr marL="2614430" indent="-237675" eaLnBrk="0" fontAlgn="base" hangingPunct="0">
              <a:spcBef>
                <a:spcPct val="50000"/>
              </a:spcBef>
              <a:spcAft>
                <a:spcPct val="50000"/>
              </a:spcAft>
              <a:defRPr sz="1000">
                <a:solidFill>
                  <a:schemeClr val="tx1"/>
                </a:solidFill>
                <a:latin typeface="Arial" pitchFamily="34" charset="0"/>
                <a:cs typeface="Arial" pitchFamily="34" charset="0"/>
              </a:defRPr>
            </a:lvl6pPr>
            <a:lvl7pPr marL="3089780" indent="-237675" eaLnBrk="0" fontAlgn="base" hangingPunct="0">
              <a:spcBef>
                <a:spcPct val="50000"/>
              </a:spcBef>
              <a:spcAft>
                <a:spcPct val="50000"/>
              </a:spcAft>
              <a:defRPr sz="1000">
                <a:solidFill>
                  <a:schemeClr val="tx1"/>
                </a:solidFill>
                <a:latin typeface="Arial" pitchFamily="34" charset="0"/>
                <a:cs typeface="Arial" pitchFamily="34" charset="0"/>
              </a:defRPr>
            </a:lvl7pPr>
            <a:lvl8pPr marL="3565131" indent="-237675" eaLnBrk="0" fontAlgn="base" hangingPunct="0">
              <a:spcBef>
                <a:spcPct val="50000"/>
              </a:spcBef>
              <a:spcAft>
                <a:spcPct val="50000"/>
              </a:spcAft>
              <a:defRPr sz="1000">
                <a:solidFill>
                  <a:schemeClr val="tx1"/>
                </a:solidFill>
                <a:latin typeface="Arial" pitchFamily="34" charset="0"/>
                <a:cs typeface="Arial" pitchFamily="34" charset="0"/>
              </a:defRPr>
            </a:lvl8pPr>
            <a:lvl9pPr marL="4040482" indent="-237675" eaLnBrk="0" fontAlgn="base" hangingPunct="0">
              <a:spcBef>
                <a:spcPct val="50000"/>
              </a:spcBef>
              <a:spcAft>
                <a:spcPct val="50000"/>
              </a:spcAft>
              <a:defRPr sz="1000">
                <a:solidFill>
                  <a:schemeClr val="tx1"/>
                </a:solidFill>
                <a:latin typeface="Arial" pitchFamily="34" charset="0"/>
                <a:cs typeface="Arial" pitchFamily="34" charset="0"/>
              </a:defRPr>
            </a:lvl9pPr>
          </a:lstStyle>
          <a:p>
            <a:pPr eaLnBrk="1" hangingPunct="1"/>
            <a:fld id="{051D0F29-5069-4833-8ABC-D834EDA079AF}" type="slidenum">
              <a:rPr lang="en-GB" altLang="en-US" sz="1200">
                <a:solidFill>
                  <a:schemeClr val="bg1"/>
                </a:solidFill>
              </a:rPr>
              <a:pPr eaLnBrk="1" hangingPunct="1"/>
              <a:t>11</a:t>
            </a:fld>
            <a:endParaRPr lang="en-GB" altLang="en-US" sz="1200" dirty="0">
              <a:solidFill>
                <a:schemeClr val="bg1"/>
              </a:solidFill>
            </a:endParaRPr>
          </a:p>
        </p:txBody>
      </p:sp>
      <p:sp>
        <p:nvSpPr>
          <p:cNvPr id="33795" name="Rectangle 2"/>
          <p:cNvSpPr>
            <a:spLocks noGrp="1" noRot="1" noChangeAspect="1" noChangeArrowheads="1" noTextEdit="1"/>
          </p:cNvSpPr>
          <p:nvPr>
            <p:ph type="sldImg"/>
          </p:nvPr>
        </p:nvSpPr>
        <p:spPr>
          <a:xfrm>
            <a:off x="979488" y="757238"/>
            <a:ext cx="5151437" cy="3862387"/>
          </a:xfrm>
          <a:ln/>
        </p:spPr>
      </p:sp>
      <p:sp>
        <p:nvSpPr>
          <p:cNvPr id="33796" name="Rectangle 3"/>
          <p:cNvSpPr>
            <a:spLocks noGrp="1" noChangeArrowheads="1"/>
          </p:cNvSpPr>
          <p:nvPr>
            <p:ph type="body" idx="1"/>
          </p:nvPr>
        </p:nvSpPr>
        <p:spPr>
          <a:xfrm>
            <a:off x="944932" y="4861442"/>
            <a:ext cx="5209440" cy="4605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82" tIns="49491" rIns="98982" bIns="49491"/>
          <a:lstStyle/>
          <a:p>
            <a:endParaRPr lang="en-US" altLang="en-US" dirty="0">
              <a:latin typeface="Arial" pitchFamily="34" charset="0"/>
              <a:cs typeface="Arial" pitchFamily="34" charset="0"/>
            </a:endParaRPr>
          </a:p>
        </p:txBody>
      </p:sp>
    </p:spTree>
    <p:extLst>
      <p:ext uri="{BB962C8B-B14F-4D97-AF65-F5344CB8AC3E}">
        <p14:creationId xmlns:p14="http://schemas.microsoft.com/office/powerpoint/2010/main" val="301822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hidden="1"/>
          <p:cNvSpPr>
            <a:spLocks noGrp="1"/>
          </p:cNvSpPr>
          <p:nvPr>
            <p:ph type="hdr" sz="quarter" idx="10"/>
            <p:custDataLst>
              <p:tags r:id="rId1"/>
            </p:custDataLst>
          </p:nvPr>
        </p:nvSpPr>
        <p:spPr>
          <a:xfrm>
            <a:off x="0" y="0"/>
            <a:ext cx="6797675" cy="496888"/>
          </a:xfrm>
        </p:spPr>
        <p:txBody>
          <a:bodyPr/>
          <a:lstStyle/>
          <a:p>
            <a:pPr>
              <a:defRPr/>
            </a:pPr>
            <a:endParaRPr lang="en-US" dirty="0"/>
          </a:p>
        </p:txBody>
      </p:sp>
      <p:sp>
        <p:nvSpPr>
          <p:cNvPr id="5" name="Footer Placeholder 4" hidden="1"/>
          <p:cNvSpPr>
            <a:spLocks noGrp="1"/>
          </p:cNvSpPr>
          <p:nvPr>
            <p:ph type="ftr" sz="quarter" idx="11"/>
            <p:custDataLst>
              <p:tags r:id="rId2"/>
            </p:custDataLst>
          </p:nvPr>
        </p:nvSpPr>
        <p:spPr>
          <a:xfrm>
            <a:off x="0" y="9429750"/>
            <a:ext cx="6797675" cy="496888"/>
          </a:xfrm>
        </p:spPr>
        <p:txBody>
          <a:bodyPr/>
          <a:lstStyle/>
          <a:p>
            <a:pPr>
              <a:defRPr/>
            </a:pPr>
            <a:endParaRPr lang="en-US" dirty="0"/>
          </a:p>
        </p:txBody>
      </p:sp>
      <p:sp>
        <p:nvSpPr>
          <p:cNvPr id="6" name="Slide Number Placeholder 5"/>
          <p:cNvSpPr>
            <a:spLocks noGrp="1"/>
          </p:cNvSpPr>
          <p:nvPr>
            <p:ph type="sldNum" sz="quarter" idx="12"/>
          </p:nvPr>
        </p:nvSpPr>
        <p:spPr/>
        <p:txBody>
          <a:bodyPr/>
          <a:lstStyle/>
          <a:p>
            <a:fld id="{FD575486-124C-4241-91A7-0219FEF1B1CE}" type="slidenum">
              <a:rPr lang="en-GB" smtClean="0"/>
              <a:pPr/>
              <a:t>12</a:t>
            </a:fld>
            <a:endParaRPr lang="en-GB" dirty="0"/>
          </a:p>
        </p:txBody>
      </p:sp>
    </p:spTree>
    <p:extLst>
      <p:ext uri="{BB962C8B-B14F-4D97-AF65-F5344CB8AC3E}">
        <p14:creationId xmlns:p14="http://schemas.microsoft.com/office/powerpoint/2010/main" val="1800331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FD575486-124C-4241-91A7-0219FEF1B1CE}" type="slidenum">
              <a:rPr lang="en-GB" smtClean="0"/>
              <a:pPr/>
              <a:t>2</a:t>
            </a:fld>
            <a:endParaRPr lang="en-GB" dirty="0"/>
          </a:p>
        </p:txBody>
      </p:sp>
    </p:spTree>
    <p:extLst>
      <p:ext uri="{BB962C8B-B14F-4D97-AF65-F5344CB8AC3E}">
        <p14:creationId xmlns:p14="http://schemas.microsoft.com/office/powerpoint/2010/main" val="3463614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sz="1100" dirty="0">
              <a:latin typeface="+mn-lt"/>
            </a:endParaRP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DDD8840-F35B-42F5-9CE9-54CDC15E35BE}" type="slidenum">
              <a:rPr kumimoji="0" lang="en-GB"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GB"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729276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FD575486-124C-4241-91A7-0219FEF1B1CE}" type="slidenum">
              <a:rPr lang="en-GB" smtClean="0"/>
              <a:pPr/>
              <a:t>4</a:t>
            </a:fld>
            <a:endParaRPr lang="en-GB" dirty="0"/>
          </a:p>
        </p:txBody>
      </p:sp>
    </p:spTree>
    <p:extLst>
      <p:ext uri="{BB962C8B-B14F-4D97-AF65-F5344CB8AC3E}">
        <p14:creationId xmlns:p14="http://schemas.microsoft.com/office/powerpoint/2010/main" val="1152608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FD575486-124C-4241-91A7-0219FEF1B1CE}" type="slidenum">
              <a:rPr lang="en-GB" smtClean="0"/>
              <a:pPr/>
              <a:t>5</a:t>
            </a:fld>
            <a:endParaRPr lang="en-GB" dirty="0"/>
          </a:p>
        </p:txBody>
      </p:sp>
    </p:spTree>
    <p:extLst>
      <p:ext uri="{BB962C8B-B14F-4D97-AF65-F5344CB8AC3E}">
        <p14:creationId xmlns:p14="http://schemas.microsoft.com/office/powerpoint/2010/main" val="2296362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smtClean="0">
                <a:solidFill>
                  <a:schemeClr val="tx1"/>
                </a:solidFill>
                <a:effectLst/>
                <a:latin typeface="Franklin Gothic Book"/>
                <a:ea typeface="ＭＳ Ｐゴシック" charset="0"/>
                <a:cs typeface="Franklin Gothic Book"/>
              </a:rPr>
              <a:t>This figure </a:t>
            </a:r>
            <a:r>
              <a:rPr lang="en-US" sz="1200" kern="1200" dirty="0" smtClean="0">
                <a:solidFill>
                  <a:schemeClr val="tx1"/>
                </a:solidFill>
                <a:effectLst/>
                <a:latin typeface="Franklin Gothic Book"/>
                <a:ea typeface="ＭＳ Ｐゴシック" charset="0"/>
                <a:cs typeface="Franklin Gothic Book"/>
              </a:rPr>
              <a:t>p</a:t>
            </a:r>
            <a:r>
              <a:rPr lang="ru-RU" sz="1200" kern="1200" dirty="0" smtClean="0">
                <a:solidFill>
                  <a:schemeClr val="tx1"/>
                </a:solidFill>
                <a:effectLst/>
                <a:latin typeface="Franklin Gothic Book"/>
                <a:ea typeface="ＭＳ Ｐゴシック" charset="0"/>
                <a:cs typeface="Franklin Gothic Book"/>
              </a:rPr>
              <a:t>ВИЭ</a:t>
            </a:r>
            <a:r>
              <a:rPr lang="en-US" sz="1200" kern="1200" dirty="0" err="1" smtClean="0">
                <a:solidFill>
                  <a:schemeClr val="tx1"/>
                </a:solidFill>
                <a:effectLst/>
                <a:latin typeface="Franklin Gothic Book"/>
                <a:ea typeface="ＭＳ Ｐゴシック" charset="0"/>
                <a:cs typeface="Franklin Gothic Book"/>
              </a:rPr>
              <a:t>ents</a:t>
            </a:r>
            <a:r>
              <a:rPr lang="en-US" sz="1200" kern="1200" dirty="0" smtClean="0">
                <a:solidFill>
                  <a:schemeClr val="tx1"/>
                </a:solidFill>
                <a:effectLst/>
                <a:latin typeface="Franklin Gothic Book"/>
                <a:ea typeface="ＭＳ Ｐゴシック" charset="0"/>
                <a:cs typeface="Franklin Gothic Book"/>
              </a:rPr>
              <a:t> a summary of the abatement potential </a:t>
            </a:r>
            <a:r>
              <a:rPr lang="en-US" sz="1200" kern="1200" smtClean="0">
                <a:solidFill>
                  <a:schemeClr val="tx1"/>
                </a:solidFill>
                <a:effectLst/>
                <a:latin typeface="Franklin Gothic Book"/>
                <a:ea typeface="ＭＳ Ｐゴシック" charset="0"/>
                <a:cs typeface="Franklin Gothic Book"/>
              </a:rPr>
              <a:t>at different </a:t>
            </a:r>
            <a:r>
              <a:rPr lang="en-US" sz="1200" kern="1200" dirty="0" smtClean="0">
                <a:solidFill>
                  <a:schemeClr val="tx1"/>
                </a:solidFill>
                <a:effectLst/>
                <a:latin typeface="Franklin Gothic Book"/>
                <a:ea typeface="ＭＳ Ｐゴシック" charset="0"/>
                <a:cs typeface="Franklin Gothic Book"/>
              </a:rPr>
              <a:t>costs </a:t>
            </a:r>
            <a:r>
              <a:rPr lang="en-US" sz="1200" kern="1200" smtClean="0">
                <a:solidFill>
                  <a:schemeClr val="tx1"/>
                </a:solidFill>
                <a:effectLst/>
                <a:latin typeface="Franklin Gothic Book"/>
                <a:ea typeface="ＭＳ Ｐゴシック" charset="0"/>
                <a:cs typeface="Franklin Gothic Book"/>
              </a:rPr>
              <a:t>from three </a:t>
            </a:r>
            <a:r>
              <a:rPr lang="en-US" sz="1200" kern="1200" dirty="0" smtClean="0">
                <a:solidFill>
                  <a:schemeClr val="tx1"/>
                </a:solidFill>
                <a:effectLst/>
                <a:latin typeface="Franklin Gothic Book"/>
                <a:ea typeface="ＭＳ Ｐゴシック" charset="0"/>
                <a:cs typeface="Franklin Gothic Book"/>
              </a:rPr>
              <a:t>main sources – 1. CO2 from </a:t>
            </a:r>
            <a:r>
              <a:rPr lang="en-US" sz="1200" kern="1200" smtClean="0">
                <a:solidFill>
                  <a:schemeClr val="tx1"/>
                </a:solidFill>
                <a:effectLst/>
                <a:latin typeface="Franklin Gothic Book"/>
                <a:ea typeface="ＭＳ Ｐゴシック" charset="0"/>
                <a:cs typeface="Franklin Gothic Book"/>
              </a:rPr>
              <a:t>sources covered </a:t>
            </a:r>
            <a:r>
              <a:rPr lang="en-US" sz="1200" kern="1200" dirty="0" smtClean="0">
                <a:solidFill>
                  <a:schemeClr val="tx1"/>
                </a:solidFill>
                <a:effectLst/>
                <a:latin typeface="Franklin Gothic Book"/>
                <a:ea typeface="ＭＳ Ｐゴシック" charset="0"/>
                <a:cs typeface="Franklin Gothic Book"/>
              </a:rPr>
              <a:t>by </a:t>
            </a:r>
            <a:r>
              <a:rPr lang="ru-RU" sz="1200" kern="1200" dirty="0" smtClean="0">
                <a:solidFill>
                  <a:schemeClr val="tx1"/>
                </a:solidFill>
                <a:effectLst/>
                <a:latin typeface="Franklin Gothic Book"/>
                <a:ea typeface="ＭＳ Ｐゴシック" charset="0"/>
                <a:cs typeface="Franklin Gothic Book"/>
              </a:rPr>
              <a:t>СТВ</a:t>
            </a:r>
            <a:r>
              <a:rPr lang="en-US" sz="1200" kern="1200" dirty="0" smtClean="0">
                <a:solidFill>
                  <a:schemeClr val="tx1"/>
                </a:solidFill>
                <a:effectLst/>
                <a:latin typeface="Franklin Gothic Book"/>
                <a:ea typeface="ＭＳ Ｐゴシック" charset="0"/>
                <a:cs typeface="Franklin Gothic Book"/>
              </a:rPr>
              <a:t>, 2. CO2</a:t>
            </a:r>
            <a:r>
              <a:rPr lang="en-US" sz="1200" kern="1200" baseline="0" dirty="0" smtClean="0">
                <a:solidFill>
                  <a:schemeClr val="tx1"/>
                </a:solidFill>
                <a:effectLst/>
                <a:latin typeface="Franklin Gothic Book"/>
                <a:ea typeface="ＭＳ Ｐゴシック" charset="0"/>
                <a:cs typeface="Franklin Gothic Book"/>
              </a:rPr>
              <a:t> from sources </a:t>
            </a:r>
            <a:r>
              <a:rPr lang="en-US" sz="1200" kern="1200" baseline="0" smtClean="0">
                <a:solidFill>
                  <a:schemeClr val="tx1"/>
                </a:solidFill>
                <a:effectLst/>
                <a:latin typeface="Franklin Gothic Book"/>
                <a:ea typeface="ＭＳ Ｐゴシック" charset="0"/>
                <a:cs typeface="Franklin Gothic Book"/>
              </a:rPr>
              <a:t>not covered </a:t>
            </a:r>
            <a:r>
              <a:rPr lang="en-US" sz="1200" kern="1200" baseline="0" dirty="0" smtClean="0">
                <a:solidFill>
                  <a:schemeClr val="tx1"/>
                </a:solidFill>
                <a:effectLst/>
                <a:latin typeface="Franklin Gothic Book"/>
                <a:ea typeface="ＭＳ Ｐゴシック" charset="0"/>
                <a:cs typeface="Franklin Gothic Book"/>
              </a:rPr>
              <a:t>by </a:t>
            </a:r>
            <a:r>
              <a:rPr lang="ru-RU" sz="1200" kern="1200" baseline="0" dirty="0" smtClean="0">
                <a:solidFill>
                  <a:schemeClr val="tx1"/>
                </a:solidFill>
                <a:effectLst/>
                <a:latin typeface="Franklin Gothic Book"/>
                <a:ea typeface="ＭＳ Ｐゴシック" charset="0"/>
                <a:cs typeface="Franklin Gothic Book"/>
              </a:rPr>
              <a:t>СТВ</a:t>
            </a:r>
            <a:r>
              <a:rPr lang="en-US" sz="1200" kern="1200" baseline="0" dirty="0" smtClean="0">
                <a:solidFill>
                  <a:schemeClr val="tx1"/>
                </a:solidFill>
                <a:effectLst/>
                <a:latin typeface="Franklin Gothic Book"/>
                <a:ea typeface="ＭＳ Ｐゴシック" charset="0"/>
                <a:cs typeface="Franklin Gothic Book"/>
              </a:rPr>
              <a:t>, and 3. CH4 from all sources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Franklin Gothic Book"/>
                <a:ea typeface="ＭＳ Ｐゴシック" charset="0"/>
                <a:cs typeface="Franklin Gothic Book"/>
              </a:rPr>
              <a:t>total abatement potential of 34.8 MtCO</a:t>
            </a:r>
            <a:r>
              <a:rPr lang="en-US" sz="1200" kern="1200" baseline="-25000" dirty="0" smtClean="0">
                <a:solidFill>
                  <a:schemeClr val="tx1"/>
                </a:solidFill>
                <a:effectLst/>
                <a:latin typeface="Franklin Gothic Book"/>
                <a:ea typeface="ＭＳ Ｐゴシック" charset="0"/>
                <a:cs typeface="Franklin Gothic Book"/>
              </a:rPr>
              <a:t>2e</a:t>
            </a:r>
            <a:r>
              <a:rPr lang="en-US" sz="1200" kern="1200" dirty="0" smtClean="0">
                <a:solidFill>
                  <a:schemeClr val="tx1"/>
                </a:solidFill>
                <a:effectLst/>
                <a:latin typeface="Franklin Gothic Book"/>
                <a:ea typeface="ＭＳ Ｐゴシック" charset="0"/>
                <a:cs typeface="Franklin Gothic Book"/>
              </a:rPr>
              <a:t> by 2030 is available at a cost of &lt; 0 €/tCO</a:t>
            </a:r>
            <a:r>
              <a:rPr lang="en-US" sz="1200" kern="1200" baseline="-25000" dirty="0" smtClean="0">
                <a:solidFill>
                  <a:schemeClr val="tx1"/>
                </a:solidFill>
                <a:effectLst/>
                <a:latin typeface="Franklin Gothic Book"/>
                <a:ea typeface="ＭＳ Ｐゴシック" charset="0"/>
                <a:cs typeface="Franklin Gothic Book"/>
              </a:rPr>
              <a:t>2e,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Franklin Gothic Book"/>
                <a:ea typeface="ＭＳ Ｐゴシック" charset="0"/>
                <a:cs typeface="Franklin Gothic Book"/>
              </a:rPr>
              <a:t>a further 39.4 MtCO</a:t>
            </a:r>
            <a:r>
              <a:rPr lang="en-US" sz="1200" kern="1200" baseline="-25000" dirty="0" smtClean="0">
                <a:solidFill>
                  <a:schemeClr val="tx1"/>
                </a:solidFill>
                <a:effectLst/>
                <a:latin typeface="Franklin Gothic Book"/>
                <a:ea typeface="ＭＳ Ｐゴシック" charset="0"/>
                <a:cs typeface="Franklin Gothic Book"/>
              </a:rPr>
              <a:t>2e</a:t>
            </a:r>
            <a:r>
              <a:rPr lang="en-US" sz="1200" kern="1200" dirty="0" smtClean="0">
                <a:solidFill>
                  <a:schemeClr val="tx1"/>
                </a:solidFill>
                <a:effectLst/>
                <a:latin typeface="Franklin Gothic Book"/>
                <a:ea typeface="ＭＳ Ｐゴシック" charset="0"/>
                <a:cs typeface="Franklin Gothic Book"/>
              </a:rPr>
              <a:t> by 2030 is available at a cost of 0 - 30 €/tCO</a:t>
            </a:r>
            <a:r>
              <a:rPr lang="en-US" sz="1200" kern="1200" baseline="-25000" dirty="0" smtClean="0">
                <a:solidFill>
                  <a:schemeClr val="tx1"/>
                </a:solidFill>
                <a:effectLst/>
                <a:latin typeface="Franklin Gothic Book"/>
                <a:ea typeface="ＭＳ Ｐゴシック" charset="0"/>
                <a:cs typeface="Franklin Gothic Book"/>
              </a:rPr>
              <a:t>2e</a:t>
            </a:r>
            <a:r>
              <a:rPr lang="en-US" sz="1200" kern="1200" dirty="0" smtClean="0">
                <a:solidFill>
                  <a:schemeClr val="tx1"/>
                </a:solidFill>
                <a:effectLst/>
                <a:latin typeface="Franklin Gothic Book"/>
                <a:ea typeface="ＭＳ Ｐゴシック" charset="0"/>
                <a:cs typeface="Franklin Gothic Book"/>
              </a:rPr>
              <a:t>.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Franklin Gothic Book"/>
                <a:ea typeface="ＭＳ Ｐゴシック" charset="0"/>
                <a:cs typeface="Franklin Gothic Book"/>
              </a:rPr>
              <a:t>Total abatement potential at a cost of &lt; 30 €/</a:t>
            </a:r>
            <a:r>
              <a:rPr lang="en-US" sz="1200" kern="1200" smtClean="0">
                <a:solidFill>
                  <a:schemeClr val="tx1"/>
                </a:solidFill>
                <a:effectLst/>
                <a:latin typeface="Franklin Gothic Book"/>
                <a:ea typeface="ＭＳ Ｐゴシック" charset="0"/>
                <a:cs typeface="Franklin Gothic Book"/>
              </a:rPr>
              <a:t>tCO</a:t>
            </a:r>
            <a:r>
              <a:rPr lang="en-US" sz="1200" kern="1200" baseline="-25000" smtClean="0">
                <a:solidFill>
                  <a:schemeClr val="tx1"/>
                </a:solidFill>
                <a:effectLst/>
                <a:latin typeface="Franklin Gothic Book"/>
                <a:ea typeface="ＭＳ Ｐゴシック" charset="0"/>
                <a:cs typeface="Franklin Gothic Book"/>
              </a:rPr>
              <a:t>2e</a:t>
            </a:r>
            <a:r>
              <a:rPr lang="en-US" sz="1200" kern="1200" smtClean="0">
                <a:solidFill>
                  <a:schemeClr val="tx1"/>
                </a:solidFill>
                <a:effectLst/>
                <a:latin typeface="Franklin Gothic Book"/>
                <a:ea typeface="ＭＳ Ｐゴシック" charset="0"/>
                <a:cs typeface="Franklin Gothic Book"/>
              </a:rPr>
              <a:t> therefore </a:t>
            </a:r>
            <a:r>
              <a:rPr lang="en-US" sz="1200" kern="1200" dirty="0" smtClean="0">
                <a:solidFill>
                  <a:schemeClr val="tx1"/>
                </a:solidFill>
                <a:effectLst/>
                <a:latin typeface="Franklin Gothic Book"/>
                <a:ea typeface="ＭＳ Ｐゴシック" charset="0"/>
                <a:cs typeface="Franklin Gothic Book"/>
              </a:rPr>
              <a:t>amounts to 74.2 MtCO</a:t>
            </a:r>
            <a:r>
              <a:rPr lang="en-US" sz="1200" kern="1200" baseline="-25000" dirty="0" smtClean="0">
                <a:solidFill>
                  <a:schemeClr val="tx1"/>
                </a:solidFill>
                <a:effectLst/>
                <a:latin typeface="Franklin Gothic Book"/>
                <a:ea typeface="ＭＳ Ｐゴシック" charset="0"/>
                <a:cs typeface="Franklin Gothic Book"/>
              </a:rPr>
              <a:t>2e</a:t>
            </a:r>
            <a:r>
              <a:rPr lang="en-US" sz="1200" kern="1200" dirty="0" smtClean="0">
                <a:solidFill>
                  <a:schemeClr val="tx1"/>
                </a:solidFill>
                <a:effectLst/>
                <a:latin typeface="Franklin Gothic Book"/>
                <a:ea typeface="ＭＳ Ｐゴシック" charset="0"/>
                <a:cs typeface="Franklin Gothic Book"/>
              </a:rPr>
              <a:t> by 2030, 55% of which is expected to originate from the </a:t>
            </a:r>
            <a:r>
              <a:rPr lang="ru-RU" sz="1200" kern="1200" dirty="0" smtClean="0">
                <a:solidFill>
                  <a:schemeClr val="tx1"/>
                </a:solidFill>
                <a:effectLst/>
                <a:latin typeface="Franklin Gothic Book"/>
                <a:ea typeface="ＭＳ Ｐゴシック" charset="0"/>
                <a:cs typeface="Franklin Gothic Book"/>
              </a:rPr>
              <a:t>СТВ</a:t>
            </a:r>
            <a:r>
              <a:rPr lang="en-US" sz="1200" kern="1200" dirty="0" smtClean="0">
                <a:solidFill>
                  <a:schemeClr val="tx1"/>
                </a:solidFill>
                <a:effectLst/>
                <a:latin typeface="Franklin Gothic Book"/>
                <a:ea typeface="ＭＳ Ｐゴシック" charset="0"/>
                <a:cs typeface="Franklin Gothic Book"/>
              </a:rPr>
              <a:t> sector.</a:t>
            </a:r>
            <a:endParaRPr lang="nb-NO" sz="1200" kern="1200" dirty="0" smtClean="0">
              <a:solidFill>
                <a:schemeClr val="tx1"/>
              </a:solidFill>
              <a:effectLst/>
              <a:latin typeface="Franklin Gothic Book"/>
              <a:ea typeface="ＭＳ Ｐゴシック" charset="0"/>
              <a:cs typeface="Franklin Gothic Book"/>
            </a:endParaRPr>
          </a:p>
          <a:p>
            <a:endParaRPr lang="en-GB" dirty="0"/>
          </a:p>
        </p:txBody>
      </p:sp>
      <p:sp>
        <p:nvSpPr>
          <p:cNvPr id="4" name="Header Placeholder 3"/>
          <p:cNvSpPr>
            <a:spLocks noGrp="1"/>
          </p:cNvSpPr>
          <p:nvPr>
            <p:ph type="hdr" sz="quarter"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FD575486-124C-4241-91A7-0219FEF1B1CE}" type="slidenum">
              <a:rPr lang="en-GB" smtClean="0"/>
              <a:pPr/>
              <a:t>6</a:t>
            </a:fld>
            <a:endParaRPr lang="en-GB" dirty="0"/>
          </a:p>
        </p:txBody>
      </p:sp>
    </p:spTree>
    <p:extLst>
      <p:ext uri="{BB962C8B-B14F-4D97-AF65-F5344CB8AC3E}">
        <p14:creationId xmlns:p14="http://schemas.microsoft.com/office/powerpoint/2010/main" val="317889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FD575486-124C-4241-91A7-0219FEF1B1CE}" type="slidenum">
              <a:rPr lang="en-GB" smtClean="0"/>
              <a:pPr/>
              <a:t>7</a:t>
            </a:fld>
            <a:endParaRPr lang="en-GB" dirty="0"/>
          </a:p>
        </p:txBody>
      </p:sp>
    </p:spTree>
    <p:extLst>
      <p:ext uri="{BB962C8B-B14F-4D97-AF65-F5344CB8AC3E}">
        <p14:creationId xmlns:p14="http://schemas.microsoft.com/office/powerpoint/2010/main" val="3503089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FD575486-124C-4241-91A7-0219FEF1B1CE}" type="slidenum">
              <a:rPr lang="en-GB" smtClean="0"/>
              <a:pPr/>
              <a:t>8</a:t>
            </a:fld>
            <a:endParaRPr lang="en-GB" dirty="0"/>
          </a:p>
        </p:txBody>
      </p:sp>
    </p:spTree>
    <p:extLst>
      <p:ext uri="{BB962C8B-B14F-4D97-AF65-F5344CB8AC3E}">
        <p14:creationId xmlns:p14="http://schemas.microsoft.com/office/powerpoint/2010/main" val="3951694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FD575486-124C-4241-91A7-0219FEF1B1CE}" type="slidenum">
              <a:rPr lang="en-GB" smtClean="0"/>
              <a:pPr/>
              <a:t>9</a:t>
            </a:fld>
            <a:endParaRPr lang="en-GB" dirty="0"/>
          </a:p>
        </p:txBody>
      </p:sp>
    </p:spTree>
    <p:extLst>
      <p:ext uri="{BB962C8B-B14F-4D97-AF65-F5344CB8AC3E}">
        <p14:creationId xmlns:p14="http://schemas.microsoft.com/office/powerpoint/2010/main" val="10295915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2.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3.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4.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5.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6.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7.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8.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9.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0.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3.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4.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5.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6.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7.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8.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9.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0.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1.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3.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4.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5.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6.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7.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8.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9.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0.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131.xml"/><Relationship Id="rId4" Type="http://schemas.openxmlformats.org/officeDocument/2006/relationships/image" Target="../media/image3.png"/></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3.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4.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5.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6.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7.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8.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9.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0.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1.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3.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4.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5.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6.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7.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8.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9.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0.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1.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3.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4.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5.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6.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7.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8.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9.xml"/></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0.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1.xml"/></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3.xml"/></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4.xml"/></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5.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6.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7.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69.xml"/></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0.xml"/></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1.xml"/></Relationships>
</file>

<file path=ppt/slideLayouts/_rels/slideLayout16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2.xml"/></Relationships>
</file>

<file path=ppt/slideLayouts/_rels/slideLayout1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3.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4.xml"/></Relationships>
</file>

<file path=ppt/slideLayouts/_rels/slideLayout17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5.xml"/></Relationships>
</file>

<file path=ppt/slideLayouts/_rels/slideLayout17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6.xml"/></Relationships>
</file>

<file path=ppt/slideLayouts/_rels/slideLayout1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7.xml"/></Relationships>
</file>

<file path=ppt/slideLayouts/_rels/slideLayout17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8.xml"/></Relationships>
</file>

<file path=ppt/slideLayouts/_rels/slideLayout17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9.xml"/></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0.xml"/></Relationships>
</file>

<file path=ppt/slideLayouts/_rels/slideLayout17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1.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2.xml"/></Relationships>
</file>

<file path=ppt/slideLayouts/_rels/slideLayout17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3.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4.xml"/></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5.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187.xml"/><Relationship Id="rId4" Type="http://schemas.openxmlformats.org/officeDocument/2006/relationships/image" Target="../media/image3.png"/></Relationships>
</file>

<file path=ppt/slideLayouts/_rels/slideLayout18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8.xml"/></Relationships>
</file>

<file path=ppt/slideLayouts/_rels/slideLayout18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9.xml"/></Relationships>
</file>

<file path=ppt/slideLayouts/_rels/slideLayout18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0.xml"/></Relationships>
</file>

<file path=ppt/slideLayouts/_rels/slideLayout18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1.xml"/></Relationships>
</file>

<file path=ppt/slideLayouts/_rels/slideLayout18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2.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3.png"/></Relationships>
</file>

<file path=ppt/slideLayouts/_rels/slideLayout1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4.xml"/></Relationships>
</file>

<file path=ppt/slideLayouts/_rels/slideLayout1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5.xml"/></Relationships>
</file>

<file path=ppt/slideLayouts/_rels/slideLayout1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6.xml"/></Relationships>
</file>

<file path=ppt/slideLayouts/_rels/slideLayout19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7.xml"/></Relationships>
</file>

<file path=ppt/slideLayouts/_rels/slideLayout1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8.xml"/></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9.xml"/></Relationships>
</file>

<file path=ppt/slideLayouts/_rels/slideLayout1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0.xml"/></Relationships>
</file>

<file path=ppt/slideLayouts/_rels/slideLayout19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1.xml"/></Relationships>
</file>

<file path=ppt/slideLayouts/_rels/slideLayout1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2.xml"/></Relationships>
</file>

<file path=ppt/slideLayouts/_rels/slideLayout1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4.xml"/></Relationships>
</file>

<file path=ppt/slideLayouts/_rels/slideLayout2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5.xml"/></Relationships>
</file>

<file path=ppt/slideLayouts/_rels/slideLayout2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6.xml"/></Relationships>
</file>

<file path=ppt/slideLayouts/_rels/slideLayout2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7.xml"/></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8.xml"/></Relationships>
</file>

<file path=ppt/slideLayouts/_rels/slideLayout2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9.xml"/></Relationships>
</file>

<file path=ppt/slideLayouts/_rels/slideLayout2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0.xml"/></Relationships>
</file>

<file path=ppt/slideLayouts/_rels/slideLayout2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1.xml"/></Relationships>
</file>

<file path=ppt/slideLayouts/_rels/slideLayout2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2.xml"/></Relationships>
</file>

<file path=ppt/slideLayouts/_rels/slideLayout20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3.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4.xml"/></Relationships>
</file>

<file path=ppt/slideLayouts/_rels/slideLayout2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5.xml"/></Relationships>
</file>

<file path=ppt/slideLayouts/_rels/slideLayout2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6.xml"/></Relationships>
</file>

<file path=ppt/slideLayouts/_rels/slideLayout2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7.xml"/></Relationships>
</file>

<file path=ppt/slideLayouts/_rels/slideLayout2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8.xml"/></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9.xml"/></Relationships>
</file>

<file path=ppt/slideLayouts/_rels/slideLayout21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20.xml"/></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21.xml"/></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22.xml"/></Relationships>
</file>

<file path=ppt/slideLayouts/_rels/slideLayout21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26.xml"/></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27.xml"/></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29.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30.xml"/></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31.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3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33.xml"/></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34.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35.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36.xml"/></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37.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38.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39.xml"/></Relationships>
</file>

<file path=ppt/slideLayouts/_rels/slideLayout23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40.xml"/></Relationships>
</file>

<file path=ppt/slideLayouts/_rels/slideLayout23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41.xml"/></Relationships>
</file>

<file path=ppt/slideLayouts/_rels/slideLayout23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4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43.xml"/></Relationships>
</file>

<file path=ppt/slideLayouts/_rels/slideLayout24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44.xml"/></Relationships>
</file>

<file path=ppt/slideLayouts/_rels/slideLayout24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45.xml"/></Relationships>
</file>

<file path=ppt/slideLayouts/_rels/slideLayout24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46.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6.xml"/><Relationship Id="rId1" Type="http://schemas.openxmlformats.org/officeDocument/2006/relationships/tags" Target="../tags/tag247.xml"/><Relationship Id="rId4" Type="http://schemas.openxmlformats.org/officeDocument/2006/relationships/image" Target="../media/image3.png"/></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48.xml"/></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49.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50.xml"/></Relationships>
</file>

<file path=ppt/slideLayouts/_rels/slideLayout24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51.xml"/></Relationships>
</file>

<file path=ppt/slideLayouts/_rels/slideLayout24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5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53.xml"/></Relationships>
</file>

<file path=ppt/slideLayouts/_rels/slideLayout25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54.xml"/></Relationships>
</file>

<file path=ppt/slideLayouts/_rels/slideLayout25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55.xml"/></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56.xml"/></Relationships>
</file>

<file path=ppt/slideLayouts/_rels/slideLayout25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57.xml"/></Relationships>
</file>

<file path=ppt/slideLayouts/_rels/slideLayout25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58.xml"/></Relationships>
</file>

<file path=ppt/slideLayouts/_rels/slideLayout25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59.xml"/></Relationships>
</file>

<file path=ppt/slideLayouts/_rels/slideLayout25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60.xml"/></Relationships>
</file>

<file path=ppt/slideLayouts/_rels/slideLayout2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61.xml"/></Relationships>
</file>

<file path=ppt/slideLayouts/_rels/slideLayout2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6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63.xml"/></Relationships>
</file>

<file path=ppt/slideLayouts/_rels/slideLayout2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64.xml"/></Relationships>
</file>

<file path=ppt/slideLayouts/_rels/slideLayout2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65.xml"/></Relationships>
</file>

<file path=ppt/slideLayouts/_rels/slideLayout2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66.xml"/></Relationships>
</file>

<file path=ppt/slideLayouts/_rels/slideLayout2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67.xml"/></Relationships>
</file>

<file path=ppt/slideLayouts/_rels/slideLayout2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68.xml"/></Relationships>
</file>

<file path=ppt/slideLayouts/_rels/slideLayout2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69.xml"/></Relationships>
</file>

<file path=ppt/slideLayouts/_rels/slideLayout2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70.xml"/></Relationships>
</file>

<file path=ppt/slideLayouts/_rels/slideLayout26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71.xml"/></Relationships>
</file>

<file path=ppt/slideLayouts/_rels/slideLayout26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7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73.xml"/></Relationships>
</file>

<file path=ppt/slideLayouts/_rels/slideLayout27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74.xml"/></Relationships>
</file>

<file path=ppt/slideLayouts/_rels/slideLayout27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75.xml"/></Relationships>
</file>

<file path=ppt/slideLayouts/_rels/slideLayout27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76.xml"/></Relationships>
</file>

<file path=ppt/slideLayouts/_rels/slideLayout27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77.xml"/></Relationships>
</file>

<file path=ppt/slideLayouts/_rels/slideLayout27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78.xml"/></Relationships>
</file>

<file path=ppt/slideLayouts/_rels/slideLayout27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79.xml"/></Relationships>
</file>

<file path=ppt/slideLayouts/_rels/slideLayout27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80.xml"/></Relationships>
</file>

<file path=ppt/slideLayouts/_rels/slideLayout27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81.xml"/></Relationships>
</file>

<file path=ppt/slideLayouts/_rels/slideLayout27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82.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8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3.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4.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5.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6.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7.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8.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9.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0.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1.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2.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3.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4.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5.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3.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4.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5.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6.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7.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8.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9.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0.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2.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3.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75.xml"/><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6.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7.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8.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9.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0.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2.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3.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4.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5.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6.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7.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8.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9.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0.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2.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3.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4.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5.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6.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7.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8.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9.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0.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latin typeface="Franklin Gothic Book"/>
              </a:rPr>
              <a:t>Simple layouts</a:t>
            </a: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1989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hart + text">
    <p:spTree>
      <p:nvGrpSpPr>
        <p:cNvPr id="1" name=""/>
        <p:cNvGrpSpPr/>
        <p:nvPr/>
      </p:nvGrpSpPr>
      <p:grpSpPr>
        <a:xfrm>
          <a:off x="0" y="0"/>
          <a:ext cx="0" cy="0"/>
          <a:chOff x="0" y="0"/>
          <a:chExt cx="0" cy="0"/>
        </a:xfrm>
      </p:grpSpPr>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9" name="Content Placeholder 8"/>
          <p:cNvSpPr>
            <a:spLocks noGrp="1"/>
          </p:cNvSpPr>
          <p:nvPr>
            <p:ph sz="quarter" idx="19" hasCustomPrompt="1"/>
          </p:nvPr>
        </p:nvSpPr>
        <p:spPr>
          <a:xfrm>
            <a:off x="719136" y="1803400"/>
            <a:ext cx="3579813" cy="4642643"/>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pPr/>
              <a:t>4 July, 2016</a:t>
            </a:fld>
            <a:endParaRPr lang="en-GB" dirty="0"/>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6" name="Text Placeholder 3"/>
          <p:cNvSpPr>
            <a:spLocks noGrp="1"/>
          </p:cNvSpPr>
          <p:nvPr>
            <p:ph type="body" sz="quarter" idx="16"/>
          </p:nvPr>
        </p:nvSpPr>
        <p:spPr>
          <a:xfrm>
            <a:off x="4803774" y="1803400"/>
            <a:ext cx="3603625" cy="719137"/>
          </a:xfrm>
        </p:spPr>
        <p:txBody>
          <a:bodyPr/>
          <a:lstStyle>
            <a:lvl1pPr>
              <a:defRPr>
                <a:latin typeface="Franklin Gothic Medium" panose="020B0603020102020204" pitchFamily="34" charset="0"/>
              </a:defRPr>
            </a:lvl1pPr>
          </a:lstStyle>
          <a:p>
            <a:pPr lvl="0"/>
            <a:r>
              <a:rPr lang="en-US"/>
              <a:t>Edit Master text styles</a:t>
            </a:r>
          </a:p>
        </p:txBody>
      </p:sp>
      <p:sp>
        <p:nvSpPr>
          <p:cNvPr id="17" name="Text Placeholder 5"/>
          <p:cNvSpPr>
            <a:spLocks noGrp="1"/>
          </p:cNvSpPr>
          <p:nvPr>
            <p:ph type="body" sz="quarter" idx="17"/>
          </p:nvPr>
        </p:nvSpPr>
        <p:spPr>
          <a:xfrm>
            <a:off x="4803774" y="2527300"/>
            <a:ext cx="3603625" cy="39711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900344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8433" cy="719137"/>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9"/>
          </p:nvPr>
        </p:nvSpPr>
        <p:spPr>
          <a:xfrm>
            <a:off x="2878136" y="3240788"/>
            <a:ext cx="1800224" cy="720025"/>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719928" y="4679950"/>
            <a:ext cx="1797846" cy="72005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1"/>
          </p:nvPr>
        </p:nvSpPr>
        <p:spPr>
          <a:xfrm>
            <a:off x="2878135" y="4319588"/>
            <a:ext cx="1797846" cy="108075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4"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5658331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Single column layout">
    <p:spTree>
      <p:nvGrpSpPr>
        <p:cNvPr id="1" name=""/>
        <p:cNvGrpSpPr/>
        <p:nvPr/>
      </p:nvGrpSpPr>
      <p:grpSpPr>
        <a:xfrm>
          <a:off x="0" y="0"/>
          <a:ext cx="0" cy="0"/>
          <a:chOff x="0" y="0"/>
          <a:chExt cx="0" cy="0"/>
        </a:xfrm>
      </p:grpSpPr>
      <p:sp>
        <p:nvSpPr>
          <p:cNvPr id="3" name="Rectangle 2"/>
          <p:cNvSpPr/>
          <p:nvPr userDrawn="1"/>
        </p:nvSpPr>
        <p:spPr>
          <a:xfrm>
            <a:off x="0" y="1079999"/>
            <a:ext cx="9144000" cy="5400001"/>
          </a:xfrm>
          <a:prstGeom prst="rect">
            <a:avLst/>
          </a:prstGeom>
          <a:solidFill>
            <a:srgbClr val="02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latin typeface="Franklin Gothic Book"/>
            </a:endParaRPr>
          </a:p>
        </p:txBody>
      </p:sp>
      <p:sp>
        <p:nvSpPr>
          <p:cNvPr id="2" name="Title 1" descr="Ideally your title should fit on one line."/>
          <p:cNvSpPr>
            <a:spLocks noGrp="1"/>
          </p:cNvSpPr>
          <p:nvPr>
            <p:ph type="title" hasCustomPrompt="1"/>
          </p:nvPr>
        </p:nvSpPr>
        <p:spPr>
          <a:xfrm>
            <a:off x="708025" y="-1"/>
            <a:ext cx="6348414" cy="1080000"/>
          </a:xfrm>
        </p:spPr>
        <p:txBody>
          <a:bodyPr/>
          <a:lstStyle/>
          <a:p>
            <a:r>
              <a:rPr lang="en-US" dirty="0"/>
              <a:t>Media</a:t>
            </a:r>
            <a:endParaRPr lang="en-GB" dirty="0"/>
          </a:p>
        </p:txBody>
      </p:sp>
      <p:sp>
        <p:nvSpPr>
          <p:cNvPr id="97"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F3BA13B-2A56-B54D-AFFB-21233951D47B}" type="datetime3">
              <a:rPr lang="en-GB" smtClean="0"/>
              <a:pPr/>
              <a:t>4 July, 2016</a:t>
            </a:fld>
            <a:endParaRPr lang="en-GB" dirty="0"/>
          </a:p>
        </p:txBody>
      </p:sp>
      <p:sp>
        <p:nvSpPr>
          <p:cNvPr id="98"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917357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5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latin typeface="Franklin Gothic Book"/>
              </a:rPr>
              <a:t>Layouts</a:t>
            </a:r>
            <a:r>
              <a:rPr lang="en-US" sz="7000" baseline="0" dirty="0">
                <a:latin typeface="Franklin Gothic Book"/>
              </a:rPr>
              <a:t> for </a:t>
            </a:r>
            <a:br>
              <a:rPr lang="en-US" sz="7000" baseline="0" dirty="0">
                <a:latin typeface="Franklin Gothic Book"/>
              </a:rPr>
            </a:br>
            <a:r>
              <a:rPr lang="en-US" sz="7000" baseline="0" dirty="0">
                <a:latin typeface="Franklin Gothic Book"/>
              </a:rPr>
              <a:t>case studies</a:t>
            </a:r>
            <a:endParaRPr lang="en-US" sz="7000" dirty="0">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47740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ound Same Side Corner Rectangle 5"/>
          <p:cNvSpPr/>
          <p:nvPr userDrawn="1"/>
        </p:nvSpPr>
        <p:spPr>
          <a:xfrm>
            <a:off x="358774" y="1411899"/>
            <a:ext cx="2879724"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3598861" y="1411899"/>
            <a:ext cx="4680706" cy="5058751"/>
          </a:xfrm>
          <a:prstGeom prst="round2SameRect">
            <a:avLst>
              <a:gd name="adj1" fmla="val 4426"/>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Tree>
    <p:extLst>
      <p:ext uri="{BB962C8B-B14F-4D97-AF65-F5344CB8AC3E}">
        <p14:creationId xmlns:p14="http://schemas.microsoft.com/office/powerpoint/2010/main" val="30747400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13" name="Text Placeholder 6"/>
          <p:cNvSpPr>
            <a:spLocks noGrp="1"/>
          </p:cNvSpPr>
          <p:nvPr>
            <p:ph type="body" sz="quarter" idx="13"/>
          </p:nvPr>
        </p:nvSpPr>
        <p:spPr>
          <a:xfrm>
            <a:off x="720726" y="2161445"/>
            <a:ext cx="3600000"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14" name="Text Placeholder 6"/>
          <p:cNvSpPr>
            <a:spLocks noGrp="1"/>
          </p:cNvSpPr>
          <p:nvPr>
            <p:ph type="body" sz="quarter" idx="14"/>
          </p:nvPr>
        </p:nvSpPr>
        <p:spPr>
          <a:xfrm>
            <a:off x="4679567" y="2161445"/>
            <a:ext cx="3600002"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Tree>
    <p:extLst>
      <p:ext uri="{BB962C8B-B14F-4D97-AF65-F5344CB8AC3E}">
        <p14:creationId xmlns:p14="http://schemas.microsoft.com/office/powerpoint/2010/main" val="24946939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ound Same Side Corner Rectangle 5"/>
          <p:cNvSpPr/>
          <p:nvPr userDrawn="1"/>
        </p:nvSpPr>
        <p:spPr>
          <a:xfrm>
            <a:off x="358774" y="1411899"/>
            <a:ext cx="2879724"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3598861" y="1411899"/>
            <a:ext cx="4680706" cy="1111877"/>
          </a:xfrm>
          <a:prstGeom prst="roundRect">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8" name="Text Placeholder 6"/>
          <p:cNvSpPr>
            <a:spLocks noGrp="1"/>
          </p:cNvSpPr>
          <p:nvPr>
            <p:ph type="body" sz="quarter" idx="15"/>
          </p:nvPr>
        </p:nvSpPr>
        <p:spPr>
          <a:xfrm>
            <a:off x="3598860" y="2879725"/>
            <a:ext cx="4680709" cy="324027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Tree>
    <p:extLst>
      <p:ext uri="{BB962C8B-B14F-4D97-AF65-F5344CB8AC3E}">
        <p14:creationId xmlns:p14="http://schemas.microsoft.com/office/powerpoint/2010/main" val="27593937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ound Same Side Corner Rectangle 5"/>
          <p:cNvSpPr/>
          <p:nvPr userDrawn="1"/>
        </p:nvSpPr>
        <p:spPr>
          <a:xfrm>
            <a:off x="358774" y="1439863"/>
            <a:ext cx="2879724" cy="5040138"/>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3598860" y="5400000"/>
            <a:ext cx="4717259" cy="1080000"/>
          </a:xfrm>
          <a:prstGeom prst="round2SameRect">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8" name="Text Placeholder 6"/>
          <p:cNvSpPr>
            <a:spLocks noGrp="1"/>
          </p:cNvSpPr>
          <p:nvPr>
            <p:ph type="body" sz="quarter" idx="15"/>
          </p:nvPr>
        </p:nvSpPr>
        <p:spPr>
          <a:xfrm>
            <a:off x="3598861" y="1439863"/>
            <a:ext cx="2159000"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9" name="Text Placeholder 6"/>
          <p:cNvSpPr>
            <a:spLocks noGrp="1"/>
          </p:cNvSpPr>
          <p:nvPr>
            <p:ph type="body" sz="quarter" idx="16"/>
          </p:nvPr>
        </p:nvSpPr>
        <p:spPr>
          <a:xfrm>
            <a:off x="6118224" y="1439863"/>
            <a:ext cx="2197896"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Tree>
    <p:extLst>
      <p:ext uri="{BB962C8B-B14F-4D97-AF65-F5344CB8AC3E}">
        <p14:creationId xmlns:p14="http://schemas.microsoft.com/office/powerpoint/2010/main" val="4801697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Rectangle 9"/>
          <p:cNvSpPr/>
          <p:nvPr userDrawn="1"/>
        </p:nvSpPr>
        <p:spPr>
          <a:xfrm>
            <a:off x="0" y="1800224"/>
            <a:ext cx="9144001" cy="46797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7" name="Oval 6"/>
          <p:cNvSpPr/>
          <p:nvPr userDrawn="1"/>
        </p:nvSpPr>
        <p:spPr>
          <a:xfrm>
            <a:off x="720725" y="2158844"/>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a:spcAft>
                <a:spcPts val="600"/>
              </a:spcAft>
            </a:pPr>
            <a:r>
              <a:rPr lang="en-GB" sz="1300" dirty="0">
                <a:latin typeface="Franklin Gothic Book"/>
                <a:cs typeface="Franklin Gothic Book"/>
              </a:rPr>
              <a:t>Project Summary</a:t>
            </a:r>
          </a:p>
        </p:txBody>
      </p:sp>
      <p:sp>
        <p:nvSpPr>
          <p:cNvPr id="8" name="Rounded Rectangle 7"/>
          <p:cNvSpPr/>
          <p:nvPr userDrawn="1"/>
        </p:nvSpPr>
        <p:spPr>
          <a:xfrm>
            <a:off x="720725" y="4319775"/>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9" name="Round Same Side Corner Rectangle 8"/>
          <p:cNvSpPr/>
          <p:nvPr userDrawn="1"/>
        </p:nvSpPr>
        <p:spPr>
          <a:xfrm>
            <a:off x="5038724" y="2158844"/>
            <a:ext cx="3600845"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2878135" y="2160588"/>
            <a:ext cx="1800226" cy="4310062"/>
          </a:xfrm>
          <a:prstGeom prst="round2SameRect">
            <a:avLst>
              <a:gd name="adj1" fmla="val 10230"/>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Tree>
    <p:extLst>
      <p:ext uri="{BB962C8B-B14F-4D97-AF65-F5344CB8AC3E}">
        <p14:creationId xmlns:p14="http://schemas.microsoft.com/office/powerpoint/2010/main" val="35795390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Rectangle 9"/>
          <p:cNvSpPr/>
          <p:nvPr userDrawn="1"/>
        </p:nvSpPr>
        <p:spPr>
          <a:xfrm>
            <a:off x="0" y="1800225"/>
            <a:ext cx="9144001" cy="46797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725" y="4319588"/>
            <a:ext cx="3957636" cy="2151062"/>
          </a:xfrm>
          <a:prstGeom prst="round2SameRect">
            <a:avLst>
              <a:gd name="adj1" fmla="val 10230"/>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2" name="Title 1"/>
          <p:cNvSpPr>
            <a:spLocks noGrp="1"/>
          </p:cNvSpPr>
          <p:nvPr>
            <p:ph type="title"/>
          </p:nvPr>
        </p:nvSpPr>
        <p:spPr/>
        <p:txBody>
          <a:bodyPr/>
          <a:lstStyle>
            <a:lvl1pPr>
              <a:defRPr>
                <a:latin typeface="Bodoni MT" panose="02070603080606020203" pitchFamily="18" charset="0"/>
              </a:defRPr>
            </a:lvl1pPr>
          </a:lstStyle>
          <a:p>
            <a:r>
              <a:rPr lang="en-GB" dirty="0"/>
              <a:t>Click to edit Master title style</a:t>
            </a:r>
            <a:endParaRPr lang="en-US" dirty="0"/>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7" name="Oval 6"/>
          <p:cNvSpPr/>
          <p:nvPr userDrawn="1"/>
        </p:nvSpPr>
        <p:spPr>
          <a:xfrm>
            <a:off x="720725" y="2158844"/>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a:spcAft>
                <a:spcPts val="600"/>
              </a:spcAft>
            </a:pPr>
            <a:r>
              <a:rPr lang="en-GB" sz="1300" dirty="0">
                <a:latin typeface="Franklin Gothic Book"/>
                <a:cs typeface="Franklin Gothic Book"/>
              </a:rPr>
              <a:t>Project Summary</a:t>
            </a:r>
          </a:p>
        </p:txBody>
      </p:sp>
      <p:sp>
        <p:nvSpPr>
          <p:cNvPr id="8" name="Rounded Rectangle 7"/>
          <p:cNvSpPr/>
          <p:nvPr userDrawn="1"/>
        </p:nvSpPr>
        <p:spPr>
          <a:xfrm>
            <a:off x="2878136" y="2158844"/>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9" name="Round Same Side Corner Rectangle 8"/>
          <p:cNvSpPr/>
          <p:nvPr userDrawn="1"/>
        </p:nvSpPr>
        <p:spPr>
          <a:xfrm>
            <a:off x="5038724" y="2158844"/>
            <a:ext cx="3600845"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Tree>
    <p:extLst>
      <p:ext uri="{BB962C8B-B14F-4D97-AF65-F5344CB8AC3E}">
        <p14:creationId xmlns:p14="http://schemas.microsoft.com/office/powerpoint/2010/main" val="19595239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mart graphic">
    <p:spTree>
      <p:nvGrpSpPr>
        <p:cNvPr id="1" name=""/>
        <p:cNvGrpSpPr/>
        <p:nvPr/>
      </p:nvGrpSpPr>
      <p:grpSpPr>
        <a:xfrm>
          <a:off x="0" y="0"/>
          <a:ext cx="0" cy="0"/>
          <a:chOff x="0" y="0"/>
          <a:chExt cx="0" cy="0"/>
        </a:xfrm>
      </p:grpSpPr>
      <p:sp>
        <p:nvSpPr>
          <p:cNvPr id="4" name="Round Same Side Corner Rectangle 3"/>
          <p:cNvSpPr/>
          <p:nvPr userDrawn="1"/>
        </p:nvSpPr>
        <p:spPr>
          <a:xfrm>
            <a:off x="358773" y="1803401"/>
            <a:ext cx="8280795" cy="4657724"/>
          </a:xfrm>
          <a:prstGeom prst="round2SameRect">
            <a:avLst>
              <a:gd name="adj1" fmla="val 2778"/>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SmartArt Placeholder 6" descr="SmartArt can be a very easy way to create decent looking graphics. Use the templates as they will quickly restyle your text and apply the correct colours. &#10;Try several options to see which one fits your content best.&#10;Just don't over do it."/>
          <p:cNvSpPr>
            <a:spLocks noGrp="1"/>
          </p:cNvSpPr>
          <p:nvPr>
            <p:ph type="dgm" sz="quarter" idx="13"/>
          </p:nvPr>
        </p:nvSpPr>
        <p:spPr>
          <a:xfrm>
            <a:off x="719136" y="2168526"/>
            <a:ext cx="7560432" cy="3951474"/>
          </a:xfrm>
          <a:prstGeom prst="rect">
            <a:avLst/>
          </a:prstGeom>
        </p:spPr>
        <p:txBody>
          <a:bodyPr/>
          <a:lstStyle/>
          <a:p>
            <a:pPr lvl="0"/>
            <a:r>
              <a:rPr lang="en-US" noProof="0" dirty="0"/>
              <a:t>Click icon to add SmartArt graphic</a:t>
            </a:r>
            <a:endParaRPr lang="en-GB" noProof="0" dirty="0"/>
          </a:p>
        </p:txBody>
      </p:sp>
      <p:cxnSp>
        <p:nvCxnSpPr>
          <p:cNvPr id="98" name="Straight Connector 97"/>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AC6FD2B1-39C9-5645-A6AB-AC163D18084F}" type="datetime3">
              <a:rPr lang="en-GB" smtClean="0"/>
              <a:pPr/>
              <a:t>4 July, 2016</a:t>
            </a:fld>
            <a:endParaRPr lang="en-GB" dirty="0"/>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941285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hart + tex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pPr/>
              <a:t>4 July, 2016</a:t>
            </a:fld>
            <a:endParaRPr lang="en-GB" dirty="0"/>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6" name="Text Placeholder 3"/>
          <p:cNvSpPr>
            <a:spLocks noGrp="1"/>
          </p:cNvSpPr>
          <p:nvPr>
            <p:ph type="body" sz="quarter" idx="16"/>
          </p:nvPr>
        </p:nvSpPr>
        <p:spPr>
          <a:xfrm>
            <a:off x="4803774" y="1780836"/>
            <a:ext cx="3603625" cy="719137"/>
          </a:xfrm>
        </p:spPr>
        <p:txBody>
          <a:bodyPr/>
          <a:lstStyle>
            <a:lvl1pPr>
              <a:defRPr>
                <a:latin typeface="Franklin Gothic Medium" panose="020B0603020102020204" pitchFamily="34" charset="0"/>
              </a:defRPr>
            </a:lvl1pPr>
          </a:lstStyle>
          <a:p>
            <a:pPr lvl="0"/>
            <a:r>
              <a:rPr lang="en-US"/>
              <a:t>Edit Master text styles</a:t>
            </a:r>
          </a:p>
        </p:txBody>
      </p:sp>
      <p:sp>
        <p:nvSpPr>
          <p:cNvPr id="17" name="Text Placeholder 5"/>
          <p:cNvSpPr>
            <a:spLocks noGrp="1"/>
          </p:cNvSpPr>
          <p:nvPr>
            <p:ph type="body" sz="quarter" idx="17"/>
          </p:nvPr>
        </p:nvSpPr>
        <p:spPr>
          <a:xfrm>
            <a:off x="4803774" y="2499973"/>
            <a:ext cx="3603625" cy="39984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ext Placeholder 3"/>
          <p:cNvSpPr>
            <a:spLocks noGrp="1"/>
          </p:cNvSpPr>
          <p:nvPr>
            <p:ph type="body" sz="quarter" idx="18"/>
          </p:nvPr>
        </p:nvSpPr>
        <p:spPr>
          <a:xfrm>
            <a:off x="849706" y="1885156"/>
            <a:ext cx="3329348" cy="566737"/>
          </a:xfrm>
        </p:spPr>
        <p:txBody>
          <a:bodyPr/>
          <a:lstStyle>
            <a:lvl1pPr>
              <a:defRPr sz="1800">
                <a:latin typeface="Franklin Gothic Medium" panose="020B0603020102020204" pitchFamily="34" charset="0"/>
              </a:defRPr>
            </a:lvl1pPr>
          </a:lstStyle>
          <a:p>
            <a:pPr lvl="0"/>
            <a:r>
              <a:rPr lang="en-US"/>
              <a:t>Edit Master text styles</a:t>
            </a:r>
          </a:p>
        </p:txBody>
      </p:sp>
      <p:sp>
        <p:nvSpPr>
          <p:cNvPr id="19" name="Content Placeholder 8"/>
          <p:cNvSpPr>
            <a:spLocks noGrp="1"/>
          </p:cNvSpPr>
          <p:nvPr>
            <p:ph sz="quarter" idx="19" hasCustomPrompt="1"/>
          </p:nvPr>
        </p:nvSpPr>
        <p:spPr>
          <a:xfrm>
            <a:off x="719136" y="2527300"/>
            <a:ext cx="3579813" cy="3918743"/>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Tree>
    <p:extLst>
      <p:ext uri="{BB962C8B-B14F-4D97-AF65-F5344CB8AC3E}">
        <p14:creationId xmlns:p14="http://schemas.microsoft.com/office/powerpoint/2010/main" val="27048841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latin typeface="Franklin Gothic Book"/>
              </a:rPr>
              <a:t>Simple layouts</a:t>
            </a: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05908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GB" dirty="0"/>
              <a:t>Click to edit Master title style</a:t>
            </a:r>
          </a:p>
        </p:txBody>
      </p:sp>
      <p:cxnSp>
        <p:nvCxnSpPr>
          <p:cNvPr id="166" name="Straight Connector 165"/>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pPr/>
              <a:t>4 July, 2016</a:t>
            </a:fld>
            <a:endParaRPr lang="en-GB" dirty="0"/>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0"/>
          </p:nvPr>
        </p:nvSpPr>
        <p:spPr>
          <a:xfrm>
            <a:off x="719138" y="1803400"/>
            <a:ext cx="7705725" cy="4321175"/>
          </a:xfrm>
        </p:spPr>
        <p:txBody>
          <a:bodyPr/>
          <a:lstStyle>
            <a:lvl1pPr>
              <a:defRPr sz="1600"/>
            </a:lvl1pPr>
            <a:lvl2pPr>
              <a:defRPr sz="1600"/>
            </a:lvl2pPr>
            <a:lvl3pPr>
              <a:defRPr sz="1600"/>
            </a:lvl3pPr>
            <a:lvl4pPr>
              <a:defRPr sz="16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881998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GB"/>
              <a:t>Click to edit Master title style</a:t>
            </a:r>
            <a:endParaRPr lang="en-GB" dirty="0"/>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pPr/>
              <a:t>4 July, 2016</a:t>
            </a:fld>
            <a:endParaRPr lang="en-GB" dirty="0"/>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0"/>
          </p:nvPr>
        </p:nvSpPr>
        <p:spPr>
          <a:xfrm>
            <a:off x="720725" y="1446213"/>
            <a:ext cx="7704138" cy="357187"/>
          </a:xfrm>
        </p:spPr>
        <p:txBody>
          <a:bodyPr/>
          <a:lstStyle>
            <a:lvl1pPr>
              <a:defRPr>
                <a:latin typeface="Franklin Gothic Medium" panose="020B0603020102020204" pitchFamily="34" charset="0"/>
              </a:defRPr>
            </a:lvl1pPr>
          </a:lstStyle>
          <a:p>
            <a:pPr lvl="0"/>
            <a:r>
              <a:rPr lang="en-US" dirty="0"/>
              <a:t>Click to edit Master text styles</a:t>
            </a:r>
          </a:p>
        </p:txBody>
      </p:sp>
      <p:sp>
        <p:nvSpPr>
          <p:cNvPr id="6" name="Text Placeholder 5"/>
          <p:cNvSpPr>
            <a:spLocks noGrp="1"/>
          </p:cNvSpPr>
          <p:nvPr>
            <p:ph type="body" sz="quarter" idx="11"/>
          </p:nvPr>
        </p:nvSpPr>
        <p:spPr>
          <a:xfrm>
            <a:off x="720725" y="2168525"/>
            <a:ext cx="7704138" cy="39560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013631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5" name="Text Placeholder 4"/>
          <p:cNvSpPr>
            <a:spLocks noGrp="1"/>
          </p:cNvSpPr>
          <p:nvPr>
            <p:ph type="body" sz="quarter" idx="11"/>
          </p:nvPr>
        </p:nvSpPr>
        <p:spPr>
          <a:xfrm>
            <a:off x="719138" y="1446213"/>
            <a:ext cx="3605212" cy="5033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p:cNvSpPr>
            <a:spLocks noGrp="1"/>
          </p:cNvSpPr>
          <p:nvPr>
            <p:ph type="body" sz="quarter" idx="12"/>
          </p:nvPr>
        </p:nvSpPr>
        <p:spPr>
          <a:xfrm>
            <a:off x="4819650" y="1446213"/>
            <a:ext cx="3605213" cy="5033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192632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latin typeface="Franklin Gothic Book"/>
              </a:rPr>
              <a:t>Layouts for charts, images, tables, smart</a:t>
            </a:r>
            <a:r>
              <a:rPr lang="en-US" sz="7000" baseline="0" dirty="0">
                <a:latin typeface="Franklin Gothic Book"/>
              </a:rPr>
              <a:t> art or video</a:t>
            </a:r>
            <a:endParaRPr lang="en-US" sz="7000" dirty="0">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834494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 chart - standard">
    <p:spTree>
      <p:nvGrpSpPr>
        <p:cNvPr id="1" name=""/>
        <p:cNvGrpSpPr/>
        <p:nvPr/>
      </p:nvGrpSpPr>
      <p:grpSpPr>
        <a:xfrm>
          <a:off x="0" y="0"/>
          <a:ext cx="0" cy="0"/>
          <a:chOff x="0" y="0"/>
          <a:chExt cx="0" cy="0"/>
        </a:xfrm>
      </p:grpSpPr>
      <p:sp>
        <p:nvSpPr>
          <p:cNvPr id="5" name="Round Same Side Corner Rectangle 4"/>
          <p:cNvSpPr/>
          <p:nvPr userDrawn="1"/>
        </p:nvSpPr>
        <p:spPr>
          <a:xfrm>
            <a:off x="4819650" y="1803400"/>
            <a:ext cx="3579813" cy="4657725"/>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9" name="Content Placeholder 8"/>
          <p:cNvSpPr>
            <a:spLocks noGrp="1"/>
          </p:cNvSpPr>
          <p:nvPr>
            <p:ph sz="quarter" idx="17" hasCustomPrompt="1"/>
          </p:nvPr>
        </p:nvSpPr>
        <p:spPr>
          <a:xfrm>
            <a:off x="4819650" y="1803400"/>
            <a:ext cx="3579813" cy="4657725"/>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6"/>
          </p:nvPr>
        </p:nvSpPr>
        <p:spPr>
          <a:xfrm>
            <a:off x="719138" y="1803400"/>
            <a:ext cx="3605212" cy="4683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Tree>
    <p:extLst>
      <p:ext uri="{BB962C8B-B14F-4D97-AF65-F5344CB8AC3E}">
        <p14:creationId xmlns:p14="http://schemas.microsoft.com/office/powerpoint/2010/main" val="33511756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ext + chart">
    <p:spTree>
      <p:nvGrpSpPr>
        <p:cNvPr id="1" name=""/>
        <p:cNvGrpSpPr/>
        <p:nvPr/>
      </p:nvGrpSpPr>
      <p:grpSpPr>
        <a:xfrm>
          <a:off x="0" y="0"/>
          <a:ext cx="0" cy="0"/>
          <a:chOff x="0" y="0"/>
          <a:chExt cx="0" cy="0"/>
        </a:xfrm>
      </p:grpSpPr>
      <p:sp>
        <p:nvSpPr>
          <p:cNvPr id="10" name="Round Same Side Corner Rectangle 9"/>
          <p:cNvSpPr/>
          <p:nvPr userDrawn="1"/>
        </p:nvSpPr>
        <p:spPr>
          <a:xfrm>
            <a:off x="4819649" y="1794782"/>
            <a:ext cx="3605215" cy="46663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4" name="Content Placeholder 8"/>
          <p:cNvSpPr>
            <a:spLocks noGrp="1"/>
          </p:cNvSpPr>
          <p:nvPr>
            <p:ph sz="quarter" idx="18" hasCustomPrompt="1"/>
          </p:nvPr>
        </p:nvSpPr>
        <p:spPr>
          <a:xfrm>
            <a:off x="4819650" y="1803400"/>
            <a:ext cx="3579813" cy="4657725"/>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6"/>
          </p:nvPr>
        </p:nvSpPr>
        <p:spPr>
          <a:xfrm>
            <a:off x="720725" y="1794782"/>
            <a:ext cx="3603625" cy="719137"/>
          </a:xfrm>
        </p:spPr>
        <p:txBody>
          <a:bodyPr/>
          <a:lstStyle>
            <a:lvl1pPr>
              <a:defRPr>
                <a:latin typeface="Franklin Gothic Medium" panose="020B0603020102020204" pitchFamily="34" charset="0"/>
              </a:defRPr>
            </a:lvl1pPr>
          </a:lstStyle>
          <a:p>
            <a:pPr lvl="0"/>
            <a:r>
              <a:rPr lang="en-US" dirty="0"/>
              <a:t>Click to edit Master text styles</a:t>
            </a:r>
          </a:p>
        </p:txBody>
      </p:sp>
      <p:sp>
        <p:nvSpPr>
          <p:cNvPr id="6" name="Text Placeholder 5"/>
          <p:cNvSpPr>
            <a:spLocks noGrp="1"/>
          </p:cNvSpPr>
          <p:nvPr>
            <p:ph type="body" sz="quarter" idx="17"/>
          </p:nvPr>
        </p:nvSpPr>
        <p:spPr>
          <a:xfrm>
            <a:off x="720725" y="2513919"/>
            <a:ext cx="3603625" cy="3966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766817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text + char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3" name="Round Same Side Corner Rectangle 12"/>
          <p:cNvSpPr/>
          <p:nvPr userDrawn="1"/>
        </p:nvSpPr>
        <p:spPr>
          <a:xfrm>
            <a:off x="4819649" y="1795006"/>
            <a:ext cx="3605215" cy="466611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6" name="Text Placeholder 3"/>
          <p:cNvSpPr>
            <a:spLocks noGrp="1"/>
          </p:cNvSpPr>
          <p:nvPr>
            <p:ph type="body" sz="quarter" idx="16"/>
          </p:nvPr>
        </p:nvSpPr>
        <p:spPr>
          <a:xfrm>
            <a:off x="720725" y="1795006"/>
            <a:ext cx="3603625" cy="719137"/>
          </a:xfrm>
        </p:spPr>
        <p:txBody>
          <a:bodyPr/>
          <a:lstStyle>
            <a:lvl1pPr>
              <a:defRPr>
                <a:latin typeface="Franklin Gothic Medium" panose="020B0603020102020204" pitchFamily="34" charset="0"/>
              </a:defRPr>
            </a:lvl1pPr>
          </a:lstStyle>
          <a:p>
            <a:pPr lvl="0"/>
            <a:r>
              <a:rPr lang="en-US" dirty="0"/>
              <a:t>Click to edit Master text styles</a:t>
            </a:r>
          </a:p>
        </p:txBody>
      </p:sp>
      <p:sp>
        <p:nvSpPr>
          <p:cNvPr id="17" name="Text Placeholder 5"/>
          <p:cNvSpPr>
            <a:spLocks noGrp="1"/>
          </p:cNvSpPr>
          <p:nvPr>
            <p:ph type="body" sz="quarter" idx="17"/>
          </p:nvPr>
        </p:nvSpPr>
        <p:spPr>
          <a:xfrm>
            <a:off x="720725" y="2527300"/>
            <a:ext cx="3603625" cy="3952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Text Placeholder 3"/>
          <p:cNvSpPr>
            <a:spLocks noGrp="1"/>
          </p:cNvSpPr>
          <p:nvPr>
            <p:ph type="body" sz="quarter" idx="18"/>
          </p:nvPr>
        </p:nvSpPr>
        <p:spPr>
          <a:xfrm>
            <a:off x="4950220" y="1938108"/>
            <a:ext cx="3329348" cy="566737"/>
          </a:xfrm>
        </p:spPr>
        <p:txBody>
          <a:bodyPr/>
          <a:lstStyle>
            <a:lvl1pPr>
              <a:defRPr sz="1800">
                <a:latin typeface="Franklin Gothic Medium" panose="020B0603020102020204" pitchFamily="34" charset="0"/>
              </a:defRPr>
            </a:lvl1pPr>
          </a:lstStyle>
          <a:p>
            <a:pPr lvl="0"/>
            <a:r>
              <a:rPr lang="en-US" dirty="0"/>
              <a:t>Click to edit Master text styles</a:t>
            </a:r>
          </a:p>
        </p:txBody>
      </p:sp>
      <p:sp>
        <p:nvSpPr>
          <p:cNvPr id="23" name="Content Placeholder 8"/>
          <p:cNvSpPr>
            <a:spLocks noGrp="1"/>
          </p:cNvSpPr>
          <p:nvPr>
            <p:ph sz="quarter" idx="19" hasCustomPrompt="1"/>
          </p:nvPr>
        </p:nvSpPr>
        <p:spPr>
          <a:xfrm>
            <a:off x="4819650" y="2504845"/>
            <a:ext cx="3579813" cy="3956280"/>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Tree>
    <p:extLst>
      <p:ext uri="{BB962C8B-B14F-4D97-AF65-F5344CB8AC3E}">
        <p14:creationId xmlns:p14="http://schemas.microsoft.com/office/powerpoint/2010/main" val="34402339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9" name="Content Placeholder 8"/>
          <p:cNvSpPr>
            <a:spLocks noGrp="1"/>
          </p:cNvSpPr>
          <p:nvPr>
            <p:ph sz="quarter" idx="19" hasCustomPrompt="1"/>
          </p:nvPr>
        </p:nvSpPr>
        <p:spPr>
          <a:xfrm>
            <a:off x="719136" y="1803400"/>
            <a:ext cx="3579813" cy="4642643"/>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pPr/>
              <a:t>4 July, 2016</a:t>
            </a:fld>
            <a:endParaRPr lang="en-GB" dirty="0"/>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7" name="Text Placeholder 5"/>
          <p:cNvSpPr>
            <a:spLocks noGrp="1"/>
          </p:cNvSpPr>
          <p:nvPr>
            <p:ph type="body" sz="quarter" idx="17"/>
          </p:nvPr>
        </p:nvSpPr>
        <p:spPr>
          <a:xfrm>
            <a:off x="4803774" y="1803400"/>
            <a:ext cx="3603625" cy="46950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23054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Chart + text">
    <p:spTree>
      <p:nvGrpSpPr>
        <p:cNvPr id="1" name=""/>
        <p:cNvGrpSpPr/>
        <p:nvPr/>
      </p:nvGrpSpPr>
      <p:grpSpPr>
        <a:xfrm>
          <a:off x="0" y="0"/>
          <a:ext cx="0" cy="0"/>
          <a:chOff x="0" y="0"/>
          <a:chExt cx="0" cy="0"/>
        </a:xfrm>
      </p:grpSpPr>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9" name="Content Placeholder 8"/>
          <p:cNvSpPr>
            <a:spLocks noGrp="1"/>
          </p:cNvSpPr>
          <p:nvPr>
            <p:ph sz="quarter" idx="19" hasCustomPrompt="1"/>
          </p:nvPr>
        </p:nvSpPr>
        <p:spPr>
          <a:xfrm>
            <a:off x="719136" y="1803400"/>
            <a:ext cx="3579813" cy="4642643"/>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pPr/>
              <a:t>4 July, 2016</a:t>
            </a:fld>
            <a:endParaRPr lang="en-GB" dirty="0"/>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6" name="Text Placeholder 3"/>
          <p:cNvSpPr>
            <a:spLocks noGrp="1"/>
          </p:cNvSpPr>
          <p:nvPr>
            <p:ph type="body" sz="quarter" idx="16"/>
          </p:nvPr>
        </p:nvSpPr>
        <p:spPr>
          <a:xfrm>
            <a:off x="4803774" y="1803400"/>
            <a:ext cx="3603625" cy="719137"/>
          </a:xfrm>
        </p:spPr>
        <p:txBody>
          <a:bodyPr/>
          <a:lstStyle>
            <a:lvl1pPr>
              <a:defRPr>
                <a:latin typeface="Franklin Gothic Medium" panose="020B0603020102020204" pitchFamily="34" charset="0"/>
              </a:defRPr>
            </a:lvl1pPr>
          </a:lstStyle>
          <a:p>
            <a:pPr lvl="0"/>
            <a:r>
              <a:rPr lang="en-US" dirty="0"/>
              <a:t>Click to edit Master text styles</a:t>
            </a:r>
          </a:p>
        </p:txBody>
      </p:sp>
      <p:sp>
        <p:nvSpPr>
          <p:cNvPr id="17" name="Text Placeholder 5"/>
          <p:cNvSpPr>
            <a:spLocks noGrp="1"/>
          </p:cNvSpPr>
          <p:nvPr>
            <p:ph type="body" sz="quarter" idx="17"/>
          </p:nvPr>
        </p:nvSpPr>
        <p:spPr>
          <a:xfrm>
            <a:off x="4803774" y="2527300"/>
            <a:ext cx="3603625" cy="39711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39848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large chart">
    <p:spTree>
      <p:nvGrpSpPr>
        <p:cNvPr id="1" name=""/>
        <p:cNvGrpSpPr/>
        <p:nvPr/>
      </p:nvGrpSpPr>
      <p:grpSpPr>
        <a:xfrm>
          <a:off x="0" y="0"/>
          <a:ext cx="0" cy="0"/>
          <a:chOff x="0" y="0"/>
          <a:chExt cx="0" cy="0"/>
        </a:xfrm>
      </p:grpSpPr>
      <p:sp>
        <p:nvSpPr>
          <p:cNvPr id="5" name="Round Same Side Corner Rectangle 4"/>
          <p:cNvSpPr/>
          <p:nvPr userDrawn="1"/>
        </p:nvSpPr>
        <p:spPr>
          <a:xfrm>
            <a:off x="3609976" y="1803400"/>
            <a:ext cx="4789488" cy="4657725"/>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9" name="Content Placeholder 8"/>
          <p:cNvSpPr>
            <a:spLocks noGrp="1"/>
          </p:cNvSpPr>
          <p:nvPr>
            <p:ph sz="quarter" idx="17" hasCustomPrompt="1"/>
          </p:nvPr>
        </p:nvSpPr>
        <p:spPr>
          <a:xfrm>
            <a:off x="3609976" y="1803400"/>
            <a:ext cx="4789488" cy="4657725"/>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6"/>
          </p:nvPr>
        </p:nvSpPr>
        <p:spPr>
          <a:xfrm>
            <a:off x="719138" y="1803400"/>
            <a:ext cx="2519361" cy="4683125"/>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511092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Chart + tex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pPr/>
              <a:t>4 July, 2016</a:t>
            </a:fld>
            <a:endParaRPr lang="en-GB" dirty="0"/>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6" name="Text Placeholder 3"/>
          <p:cNvSpPr>
            <a:spLocks noGrp="1"/>
          </p:cNvSpPr>
          <p:nvPr>
            <p:ph type="body" sz="quarter" idx="16"/>
          </p:nvPr>
        </p:nvSpPr>
        <p:spPr>
          <a:xfrm>
            <a:off x="4803774" y="1780836"/>
            <a:ext cx="3603625" cy="719137"/>
          </a:xfrm>
        </p:spPr>
        <p:txBody>
          <a:bodyPr/>
          <a:lstStyle>
            <a:lvl1pPr>
              <a:defRPr>
                <a:latin typeface="Franklin Gothic Medium" panose="020B0603020102020204" pitchFamily="34" charset="0"/>
              </a:defRPr>
            </a:lvl1pPr>
          </a:lstStyle>
          <a:p>
            <a:pPr lvl="0"/>
            <a:r>
              <a:rPr lang="en-US" dirty="0"/>
              <a:t>Click to edit Master text styles</a:t>
            </a:r>
          </a:p>
        </p:txBody>
      </p:sp>
      <p:sp>
        <p:nvSpPr>
          <p:cNvPr id="17" name="Text Placeholder 5"/>
          <p:cNvSpPr>
            <a:spLocks noGrp="1"/>
          </p:cNvSpPr>
          <p:nvPr>
            <p:ph type="body" sz="quarter" idx="17"/>
          </p:nvPr>
        </p:nvSpPr>
        <p:spPr>
          <a:xfrm>
            <a:off x="4803774" y="2499973"/>
            <a:ext cx="3603625" cy="39984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18"/>
          </p:nvPr>
        </p:nvSpPr>
        <p:spPr>
          <a:xfrm>
            <a:off x="849706" y="1885156"/>
            <a:ext cx="3329348" cy="566737"/>
          </a:xfrm>
        </p:spPr>
        <p:txBody>
          <a:bodyPr/>
          <a:lstStyle>
            <a:lvl1pPr>
              <a:defRPr sz="1800">
                <a:latin typeface="Franklin Gothic Medium" panose="020B0603020102020204" pitchFamily="34" charset="0"/>
              </a:defRPr>
            </a:lvl1pPr>
          </a:lstStyle>
          <a:p>
            <a:pPr lvl="0"/>
            <a:r>
              <a:rPr lang="en-US" dirty="0"/>
              <a:t>Click to edit Master text styles</a:t>
            </a:r>
          </a:p>
        </p:txBody>
      </p:sp>
      <p:sp>
        <p:nvSpPr>
          <p:cNvPr id="19" name="Content Placeholder 8"/>
          <p:cNvSpPr>
            <a:spLocks noGrp="1"/>
          </p:cNvSpPr>
          <p:nvPr>
            <p:ph sz="quarter" idx="19" hasCustomPrompt="1"/>
          </p:nvPr>
        </p:nvSpPr>
        <p:spPr>
          <a:xfrm>
            <a:off x="719136" y="2527300"/>
            <a:ext cx="3579813" cy="3918743"/>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Tree>
    <p:extLst>
      <p:ext uri="{BB962C8B-B14F-4D97-AF65-F5344CB8AC3E}">
        <p14:creationId xmlns:p14="http://schemas.microsoft.com/office/powerpoint/2010/main" val="778258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 large chart">
    <p:spTree>
      <p:nvGrpSpPr>
        <p:cNvPr id="1" name=""/>
        <p:cNvGrpSpPr/>
        <p:nvPr/>
      </p:nvGrpSpPr>
      <p:grpSpPr>
        <a:xfrm>
          <a:off x="0" y="0"/>
          <a:ext cx="0" cy="0"/>
          <a:chOff x="0" y="0"/>
          <a:chExt cx="0" cy="0"/>
        </a:xfrm>
      </p:grpSpPr>
      <p:sp>
        <p:nvSpPr>
          <p:cNvPr id="5" name="Round Same Side Corner Rectangle 4"/>
          <p:cNvSpPr/>
          <p:nvPr userDrawn="1"/>
        </p:nvSpPr>
        <p:spPr>
          <a:xfrm>
            <a:off x="3609976" y="1803400"/>
            <a:ext cx="4789488" cy="4657725"/>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9" name="Content Placeholder 8"/>
          <p:cNvSpPr>
            <a:spLocks noGrp="1"/>
          </p:cNvSpPr>
          <p:nvPr>
            <p:ph sz="quarter" idx="17" hasCustomPrompt="1"/>
          </p:nvPr>
        </p:nvSpPr>
        <p:spPr>
          <a:xfrm>
            <a:off x="3609976" y="1803400"/>
            <a:ext cx="4789488" cy="4657725"/>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6"/>
          </p:nvPr>
        </p:nvSpPr>
        <p:spPr>
          <a:xfrm>
            <a:off x="719138" y="1803400"/>
            <a:ext cx="2519361" cy="4683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Tree>
    <p:extLst>
      <p:ext uri="{BB962C8B-B14F-4D97-AF65-F5344CB8AC3E}">
        <p14:creationId xmlns:p14="http://schemas.microsoft.com/office/powerpoint/2010/main" val="2080214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arge chart + text">
    <p:spTree>
      <p:nvGrpSpPr>
        <p:cNvPr id="1" name=""/>
        <p:cNvGrpSpPr/>
        <p:nvPr/>
      </p:nvGrpSpPr>
      <p:grpSpPr>
        <a:xfrm>
          <a:off x="0" y="0"/>
          <a:ext cx="0" cy="0"/>
          <a:chOff x="0" y="0"/>
          <a:chExt cx="0" cy="0"/>
        </a:xfrm>
      </p:grpSpPr>
      <p:sp>
        <p:nvSpPr>
          <p:cNvPr id="5" name="Round Same Side Corner Rectangle 4"/>
          <p:cNvSpPr/>
          <p:nvPr userDrawn="1"/>
        </p:nvSpPr>
        <p:spPr>
          <a:xfrm>
            <a:off x="387350" y="1803400"/>
            <a:ext cx="4789488" cy="4668044"/>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9" name="Content Placeholder 8"/>
          <p:cNvSpPr>
            <a:spLocks noGrp="1"/>
          </p:cNvSpPr>
          <p:nvPr>
            <p:ph sz="quarter" idx="17" hasCustomPrompt="1"/>
          </p:nvPr>
        </p:nvSpPr>
        <p:spPr>
          <a:xfrm>
            <a:off x="376238" y="1803400"/>
            <a:ext cx="4789488" cy="4654549"/>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6"/>
          </p:nvPr>
        </p:nvSpPr>
        <p:spPr>
          <a:xfrm>
            <a:off x="5535614" y="1803400"/>
            <a:ext cx="2884486" cy="46767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Tree>
    <p:extLst>
      <p:ext uri="{BB962C8B-B14F-4D97-AF65-F5344CB8AC3E}">
        <p14:creationId xmlns:p14="http://schemas.microsoft.com/office/powerpoint/2010/main" val="24772059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hart + chart">
    <p:spTree>
      <p:nvGrpSpPr>
        <p:cNvPr id="1" name=""/>
        <p:cNvGrpSpPr/>
        <p:nvPr/>
      </p:nvGrpSpPr>
      <p:grpSpPr>
        <a:xfrm>
          <a:off x="0" y="0"/>
          <a:ext cx="0" cy="0"/>
          <a:chOff x="0" y="0"/>
          <a:chExt cx="0" cy="0"/>
        </a:xfrm>
      </p:grpSpPr>
      <p:sp>
        <p:nvSpPr>
          <p:cNvPr id="5" name="Round Same Side Corner Rectangle 4"/>
          <p:cNvSpPr/>
          <p:nvPr userDrawn="1"/>
        </p:nvSpPr>
        <p:spPr>
          <a:xfrm>
            <a:off x="720724" y="1803401"/>
            <a:ext cx="3598861" cy="4657724"/>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04" name="Round Same Side Corner Rectangle 103"/>
          <p:cNvSpPr/>
          <p:nvPr userDrawn="1"/>
        </p:nvSpPr>
        <p:spPr>
          <a:xfrm>
            <a:off x="4819650" y="1793900"/>
            <a:ext cx="3605213" cy="4666337"/>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4" name="Content Placeholder 3"/>
          <p:cNvSpPr>
            <a:spLocks noGrp="1"/>
          </p:cNvSpPr>
          <p:nvPr>
            <p:ph sz="quarter" idx="10" hasCustomPrompt="1"/>
          </p:nvPr>
        </p:nvSpPr>
        <p:spPr>
          <a:xfrm>
            <a:off x="719138" y="1803401"/>
            <a:ext cx="3600450" cy="4683125"/>
          </a:xfrm>
        </p:spPr>
        <p:txBody>
          <a:bodyPr/>
          <a:lstStyle>
            <a:lvl1pPr>
              <a:defRPr baseline="0"/>
            </a:lvl1pPr>
          </a:lstStyle>
          <a:p>
            <a:pPr lvl="0"/>
            <a:r>
              <a:rPr lang="en-US" dirty="0"/>
              <a:t>Click icon to insert object</a:t>
            </a:r>
          </a:p>
        </p:txBody>
      </p:sp>
      <p:sp>
        <p:nvSpPr>
          <p:cNvPr id="13" name="Content Placeholder 3"/>
          <p:cNvSpPr>
            <a:spLocks noGrp="1"/>
          </p:cNvSpPr>
          <p:nvPr>
            <p:ph sz="quarter" idx="11" hasCustomPrompt="1"/>
          </p:nvPr>
        </p:nvSpPr>
        <p:spPr>
          <a:xfrm>
            <a:off x="4819650" y="1803401"/>
            <a:ext cx="3600450" cy="4683125"/>
          </a:xfrm>
        </p:spPr>
        <p:txBody>
          <a:bodyPr/>
          <a:lstStyle>
            <a:lvl1pPr>
              <a:defRPr baseline="0"/>
            </a:lvl1pPr>
          </a:lstStyle>
          <a:p>
            <a:pPr lvl="0"/>
            <a:r>
              <a:rPr lang="en-US"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pPr/>
              <a:t>4 July, 2016</a:t>
            </a:fld>
            <a:endParaRPr lang="en-GB" dirty="0"/>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0252651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hart + chart - with titles">
    <p:spTree>
      <p:nvGrpSpPr>
        <p:cNvPr id="1" name=""/>
        <p:cNvGrpSpPr/>
        <p:nvPr/>
      </p:nvGrpSpPr>
      <p:grpSpPr>
        <a:xfrm>
          <a:off x="0" y="0"/>
          <a:ext cx="0" cy="0"/>
          <a:chOff x="0" y="0"/>
          <a:chExt cx="0" cy="0"/>
        </a:xfrm>
      </p:grpSpPr>
      <p:sp>
        <p:nvSpPr>
          <p:cNvPr id="5" name="Round Same Side Corner Rectangle 4"/>
          <p:cNvSpPr/>
          <p:nvPr userDrawn="1"/>
        </p:nvSpPr>
        <p:spPr>
          <a:xfrm>
            <a:off x="720725" y="2168445"/>
            <a:ext cx="3598861" cy="4292680"/>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pPr/>
              <a:t>4 July, 2016</a:t>
            </a:fld>
            <a:endParaRPr lang="en-GB" dirty="0"/>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4" name="Round Same Side Corner Rectangle 103"/>
          <p:cNvSpPr/>
          <p:nvPr userDrawn="1"/>
        </p:nvSpPr>
        <p:spPr>
          <a:xfrm>
            <a:off x="4819650" y="2168525"/>
            <a:ext cx="3605213" cy="4291712"/>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4" name="Text Placeholder 3"/>
          <p:cNvSpPr>
            <a:spLocks noGrp="1"/>
          </p:cNvSpPr>
          <p:nvPr>
            <p:ph type="body" sz="quarter" idx="20" hasCustomPrompt="1"/>
          </p:nvPr>
        </p:nvSpPr>
        <p:spPr>
          <a:xfrm>
            <a:off x="708025" y="1446213"/>
            <a:ext cx="7716838" cy="723900"/>
          </a:xfrm>
        </p:spPr>
        <p:txBody>
          <a:bodyPr/>
          <a:lstStyle>
            <a:lvl1pPr>
              <a:defRPr/>
            </a:lvl1pPr>
          </a:lstStyle>
          <a:p>
            <a:pPr lvl="0"/>
            <a:r>
              <a:rPr lang="en-US" dirty="0"/>
              <a:t>Short intro text</a:t>
            </a:r>
          </a:p>
        </p:txBody>
      </p:sp>
      <p:sp>
        <p:nvSpPr>
          <p:cNvPr id="7" name="Text Placeholder 6"/>
          <p:cNvSpPr>
            <a:spLocks noGrp="1"/>
          </p:cNvSpPr>
          <p:nvPr>
            <p:ph type="body" sz="quarter" idx="21" hasCustomPrompt="1"/>
          </p:nvPr>
        </p:nvSpPr>
        <p:spPr>
          <a:xfrm>
            <a:off x="850900" y="2271939"/>
            <a:ext cx="3111500" cy="244475"/>
          </a:xfrm>
        </p:spPr>
        <p:txBody>
          <a:bodyPr/>
          <a:lstStyle>
            <a:lvl1pPr>
              <a:defRPr sz="1600" baseline="0">
                <a:latin typeface="Franklin Gothic Medium" panose="020B0603020102020204" pitchFamily="34" charset="0"/>
              </a:defRPr>
            </a:lvl1pPr>
          </a:lstStyle>
          <a:p>
            <a:pPr lvl="0"/>
            <a:r>
              <a:rPr lang="en-US" dirty="0"/>
              <a:t>Chart title</a:t>
            </a:r>
          </a:p>
        </p:txBody>
      </p:sp>
      <p:sp>
        <p:nvSpPr>
          <p:cNvPr id="18" name="Text Placeholder 6"/>
          <p:cNvSpPr>
            <a:spLocks noGrp="1"/>
          </p:cNvSpPr>
          <p:nvPr>
            <p:ph type="body" sz="quarter" idx="22" hasCustomPrompt="1"/>
          </p:nvPr>
        </p:nvSpPr>
        <p:spPr>
          <a:xfrm>
            <a:off x="5073649" y="2246539"/>
            <a:ext cx="3111500" cy="269875"/>
          </a:xfrm>
        </p:spPr>
        <p:txBody>
          <a:bodyPr/>
          <a:lstStyle>
            <a:lvl1pPr>
              <a:defRPr sz="1600" baseline="0">
                <a:latin typeface="Franklin Gothic Medium" panose="020B0603020102020204" pitchFamily="34" charset="0"/>
              </a:defRPr>
            </a:lvl1pPr>
          </a:lstStyle>
          <a:p>
            <a:pPr lvl="0"/>
            <a:r>
              <a:rPr lang="en-US" dirty="0"/>
              <a:t>Chart title</a:t>
            </a:r>
          </a:p>
        </p:txBody>
      </p:sp>
      <p:sp>
        <p:nvSpPr>
          <p:cNvPr id="9" name="Content Placeholder 8"/>
          <p:cNvSpPr>
            <a:spLocks noGrp="1"/>
          </p:cNvSpPr>
          <p:nvPr>
            <p:ph sz="quarter" idx="23"/>
          </p:nvPr>
        </p:nvSpPr>
        <p:spPr>
          <a:xfrm>
            <a:off x="720725" y="2642488"/>
            <a:ext cx="3603625" cy="3818637"/>
          </a:xfrm>
        </p:spPr>
        <p:txBody>
          <a:bodyPr/>
          <a:lstStyle>
            <a:lvl1pPr>
              <a:defRPr sz="1600"/>
            </a:lvl1pPr>
          </a:lstStyle>
          <a:p>
            <a:pPr lvl="0"/>
            <a:r>
              <a:rPr lang="en-US" dirty="0"/>
              <a:t>Click to edit Master text styles</a:t>
            </a:r>
          </a:p>
        </p:txBody>
      </p:sp>
      <p:sp>
        <p:nvSpPr>
          <p:cNvPr id="21" name="Content Placeholder 8"/>
          <p:cNvSpPr>
            <a:spLocks noGrp="1"/>
          </p:cNvSpPr>
          <p:nvPr>
            <p:ph sz="quarter" idx="24"/>
          </p:nvPr>
        </p:nvSpPr>
        <p:spPr>
          <a:xfrm>
            <a:off x="4822825" y="2641600"/>
            <a:ext cx="3603625" cy="3818637"/>
          </a:xfrm>
        </p:spPr>
        <p:txBody>
          <a:bodyPr/>
          <a:lstStyle>
            <a:lvl1pPr>
              <a:defRPr sz="1600"/>
            </a:lvl1pPr>
          </a:lstStyle>
          <a:p>
            <a:pPr lvl="0"/>
            <a:r>
              <a:rPr lang="en-US" dirty="0"/>
              <a:t>Click to edit Master text styles</a:t>
            </a:r>
          </a:p>
        </p:txBody>
      </p:sp>
    </p:spTree>
    <p:extLst>
      <p:ext uri="{BB962C8B-B14F-4D97-AF65-F5344CB8AC3E}">
        <p14:creationId xmlns:p14="http://schemas.microsoft.com/office/powerpoint/2010/main" val="13029177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400"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5" name="Content Placeholder 4"/>
          <p:cNvSpPr>
            <a:spLocks noGrp="1"/>
          </p:cNvSpPr>
          <p:nvPr>
            <p:ph sz="quarter" idx="10" hasCustomPrompt="1"/>
          </p:nvPr>
        </p:nvSpPr>
        <p:spPr>
          <a:xfrm>
            <a:off x="376238" y="1803401"/>
            <a:ext cx="8407400" cy="4657723"/>
          </a:xfrm>
        </p:spPr>
        <p:txBody>
          <a:bodyPr/>
          <a:lstStyle>
            <a:lvl1pPr>
              <a:defRPr baseline="0"/>
            </a:lvl1pPr>
          </a:lstStyle>
          <a:p>
            <a:pPr lvl="0"/>
            <a:r>
              <a:rPr lang="en-US" dirty="0"/>
              <a:t>Click icon to add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pPr/>
              <a:t>4 July, 2016</a:t>
            </a:fld>
            <a:endParaRPr lang="en-GB" dirty="0"/>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838302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ingle chart - with title">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399"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pPr/>
              <a:t>4 July, 2016</a:t>
            </a:fld>
            <a:endParaRPr lang="en-GB" dirty="0"/>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5" name="Content Placeholder 4"/>
          <p:cNvSpPr>
            <a:spLocks noGrp="1"/>
          </p:cNvSpPr>
          <p:nvPr>
            <p:ph sz="quarter" idx="17" hasCustomPrompt="1"/>
          </p:nvPr>
        </p:nvSpPr>
        <p:spPr>
          <a:xfrm>
            <a:off x="376238" y="2472531"/>
            <a:ext cx="8407400" cy="4013994"/>
          </a:xfrm>
        </p:spPr>
        <p:txBody>
          <a:bodyPr/>
          <a:lstStyle>
            <a:lvl1pPr>
              <a:defRPr baseline="0"/>
            </a:lvl1pPr>
          </a:lstStyle>
          <a:p>
            <a:pPr lvl="0"/>
            <a:r>
              <a:rPr lang="en-US" dirty="0"/>
              <a:t>Click icon to add object</a:t>
            </a:r>
          </a:p>
        </p:txBody>
      </p:sp>
      <p:sp>
        <p:nvSpPr>
          <p:cNvPr id="7" name="Text Placeholder 6"/>
          <p:cNvSpPr>
            <a:spLocks noGrp="1"/>
          </p:cNvSpPr>
          <p:nvPr>
            <p:ph type="body" sz="quarter" idx="18" hasCustomPrompt="1"/>
          </p:nvPr>
        </p:nvSpPr>
        <p:spPr>
          <a:xfrm>
            <a:off x="720725" y="1864518"/>
            <a:ext cx="7704138" cy="608013"/>
          </a:xfrm>
        </p:spPr>
        <p:txBody>
          <a:bodyPr/>
          <a:lstStyle>
            <a:lvl1pPr>
              <a:defRPr sz="1800">
                <a:latin typeface="Franklin Gothic Medium" panose="020B0603020102020204" pitchFamily="34" charset="0"/>
              </a:defRPr>
            </a:lvl1pPr>
          </a:lstStyle>
          <a:p>
            <a:pPr lvl="0"/>
            <a:r>
              <a:rPr lang="en-US" dirty="0"/>
              <a:t>Chart title</a:t>
            </a:r>
          </a:p>
        </p:txBody>
      </p:sp>
    </p:spTree>
    <p:extLst>
      <p:ext uri="{BB962C8B-B14F-4D97-AF65-F5344CB8AC3E}">
        <p14:creationId xmlns:p14="http://schemas.microsoft.com/office/powerpoint/2010/main" val="14750760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latin typeface="Franklin Gothic Book"/>
              </a:rPr>
              <a:t>Layouts</a:t>
            </a:r>
            <a:r>
              <a:rPr lang="en-US" sz="7000" baseline="0" dirty="0">
                <a:latin typeface="Franklin Gothic Book"/>
              </a:rPr>
              <a:t> for</a:t>
            </a:r>
            <a:br>
              <a:rPr lang="en-US" sz="7000" baseline="0" dirty="0">
                <a:latin typeface="Franklin Gothic Book"/>
              </a:rPr>
            </a:br>
            <a:r>
              <a:rPr lang="en-US" sz="7000" baseline="0" dirty="0">
                <a:latin typeface="Franklin Gothic Book"/>
              </a:rPr>
              <a:t>complex text</a:t>
            </a:r>
            <a:endParaRPr lang="en-US" sz="7000" dirty="0">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10165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ound Same Side Corner Rectangle 5"/>
          <p:cNvSpPr/>
          <p:nvPr userDrawn="1"/>
        </p:nvSpPr>
        <p:spPr>
          <a:xfrm>
            <a:off x="4319585" y="1803400"/>
            <a:ext cx="4319983" cy="467659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6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6478586" y="4833942"/>
            <a:ext cx="1800982" cy="1286058"/>
          </a:xfrm>
          <a:prstGeom prst="roundRect">
            <a:avLst>
              <a:gd name="adj" fmla="val 10702"/>
            </a:avLst>
          </a:prstGeom>
        </p:spPr>
        <p:txBody>
          <a:bodyPr/>
          <a:lstStyle/>
          <a:p>
            <a:pPr lvl="0"/>
            <a:r>
              <a:rPr lang="en-US" noProof="0" dirty="0"/>
              <a:t>Click icon to </a:t>
            </a:r>
            <a:r>
              <a:rPr lang="en-US" noProof="0"/>
              <a:t>add </a:t>
            </a:r>
            <a:r>
              <a:rPr lang="en-US" noProof="0" smtClean="0"/>
              <a:t>picture</a:t>
            </a:r>
            <a:endParaRPr lang="en-GB" noProof="0" dirty="0"/>
          </a:p>
        </p:txBody>
      </p:sp>
      <p:pic>
        <p:nvPicPr>
          <p:cNvPr id="7" name="Picture 6" descr="inverted commas closed.png"/>
          <p:cNvPicPr>
            <a:picLocks noChangeAspect="1"/>
          </p:cNvPicPr>
          <p:nvPr userDrawn="1"/>
        </p:nvPicPr>
        <p:blipFill rotWithShape="1">
          <a:blip r:embed="rId3" cstate="email">
            <a:lum bright="70000" contrast="-70000"/>
            <a:extLst>
              <a:ext uri="{28A0092B-C50C-407E-A947-70E740481C1C}">
                <a14:useLocalDpi xmlns:a14="http://schemas.microsoft.com/office/drawing/2010/main" val="0"/>
              </a:ext>
            </a:extLst>
          </a:blip>
          <a:srcRect l="26489" t="54153" r="29554" b="26824"/>
          <a:stretch/>
        </p:blipFill>
        <p:spPr>
          <a:xfrm>
            <a:off x="7517819" y="3312408"/>
            <a:ext cx="762020" cy="542668"/>
          </a:xfrm>
          <a:prstGeom prst="rect">
            <a:avLst/>
          </a:prstGeom>
        </p:spPr>
      </p:pic>
      <p:pic>
        <p:nvPicPr>
          <p:cNvPr id="8" name="Picture 7" descr="inverted commas open.png"/>
          <p:cNvPicPr>
            <a:picLocks noChangeAspect="1"/>
          </p:cNvPicPr>
          <p:nvPr userDrawn="1"/>
        </p:nvPicPr>
        <p:blipFill rotWithShape="1">
          <a:blip r:embed="rId4" cstate="email">
            <a:lum bright="70000" contrast="-70000"/>
            <a:extLst>
              <a:ext uri="{28A0092B-C50C-407E-A947-70E740481C1C}">
                <a14:useLocalDpi xmlns:a14="http://schemas.microsoft.com/office/drawing/2010/main" val="0"/>
              </a:ext>
            </a:extLst>
          </a:blip>
          <a:srcRect l="29337" t="27276" r="30702" b="54153"/>
          <a:stretch/>
        </p:blipFill>
        <p:spPr>
          <a:xfrm>
            <a:off x="4678162" y="2141311"/>
            <a:ext cx="692748" cy="531132"/>
          </a:xfrm>
          <a:prstGeom prst="rect">
            <a:avLst/>
          </a:prstGeom>
        </p:spPr>
      </p:pic>
      <p:sp>
        <p:nvSpPr>
          <p:cNvPr id="13" name="Text Placeholder 6"/>
          <p:cNvSpPr>
            <a:spLocks noGrp="1"/>
          </p:cNvSpPr>
          <p:nvPr>
            <p:ph type="body" sz="quarter" idx="15"/>
          </p:nvPr>
        </p:nvSpPr>
        <p:spPr>
          <a:xfrm>
            <a:off x="5038723" y="2313668"/>
            <a:ext cx="2881313" cy="1449578"/>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2" name="Text Placeholder 6"/>
          <p:cNvSpPr>
            <a:spLocks noGrp="1"/>
          </p:cNvSpPr>
          <p:nvPr>
            <p:ph type="body" sz="quarter" idx="14"/>
          </p:nvPr>
        </p:nvSpPr>
        <p:spPr>
          <a:xfrm>
            <a:off x="717550" y="1803400"/>
            <a:ext cx="3240085" cy="4316599"/>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5952848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text + char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3"/>
          </p:nvPr>
        </p:nvSpPr>
        <p:spPr>
          <a:xfrm>
            <a:off x="717550" y="1803400"/>
            <a:ext cx="3606800"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5" name="Text Placeholder 6"/>
          <p:cNvSpPr>
            <a:spLocks noGrp="1"/>
          </p:cNvSpPr>
          <p:nvPr>
            <p:ph type="body" sz="quarter" idx="17"/>
          </p:nvPr>
        </p:nvSpPr>
        <p:spPr>
          <a:xfrm>
            <a:off x="4819650" y="1803400"/>
            <a:ext cx="3602036"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cxnSp>
        <p:nvCxnSpPr>
          <p:cNvPr id="104" name="Straight Connector 103"/>
          <p:cNvCxnSpPr/>
          <p:nvPr userDrawn="1"/>
        </p:nvCxnSpPr>
        <p:spPr>
          <a:xfrm>
            <a:off x="4551813" y="1761671"/>
            <a:ext cx="0" cy="4316600"/>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0032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chart + text">
    <p:spTree>
      <p:nvGrpSpPr>
        <p:cNvPr id="1" name=""/>
        <p:cNvGrpSpPr/>
        <p:nvPr/>
      </p:nvGrpSpPr>
      <p:grpSpPr>
        <a:xfrm>
          <a:off x="0" y="0"/>
          <a:ext cx="0" cy="0"/>
          <a:chOff x="0" y="0"/>
          <a:chExt cx="0" cy="0"/>
        </a:xfrm>
      </p:grpSpPr>
      <p:sp>
        <p:nvSpPr>
          <p:cNvPr id="5" name="Round Same Side Corner Rectangle 4"/>
          <p:cNvSpPr/>
          <p:nvPr userDrawn="1"/>
        </p:nvSpPr>
        <p:spPr>
          <a:xfrm>
            <a:off x="387350" y="1803400"/>
            <a:ext cx="4789488" cy="4668044"/>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9" name="Content Placeholder 8"/>
          <p:cNvSpPr>
            <a:spLocks noGrp="1"/>
          </p:cNvSpPr>
          <p:nvPr>
            <p:ph sz="quarter" idx="17" hasCustomPrompt="1"/>
          </p:nvPr>
        </p:nvSpPr>
        <p:spPr>
          <a:xfrm>
            <a:off x="376238" y="1803400"/>
            <a:ext cx="4789488" cy="4654549"/>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6"/>
          </p:nvPr>
        </p:nvSpPr>
        <p:spPr>
          <a:xfrm>
            <a:off x="5535614" y="1803400"/>
            <a:ext cx="2884486" cy="4676775"/>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6831767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text + char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3"/>
          </p:nvPr>
        </p:nvSpPr>
        <p:spPr>
          <a:xfrm>
            <a:off x="717551" y="2879725"/>
            <a:ext cx="3240086"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2" name="Text Placeholder 6"/>
          <p:cNvSpPr>
            <a:spLocks noGrp="1"/>
          </p:cNvSpPr>
          <p:nvPr>
            <p:ph type="body" sz="quarter" idx="16"/>
          </p:nvPr>
        </p:nvSpPr>
        <p:spPr>
          <a:xfrm>
            <a:off x="720725" y="2340519"/>
            <a:ext cx="3236517"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05" name="Text Placeholder 6"/>
          <p:cNvSpPr>
            <a:spLocks noGrp="1"/>
          </p:cNvSpPr>
          <p:nvPr>
            <p:ph type="body" sz="quarter" idx="17"/>
          </p:nvPr>
        </p:nvSpPr>
        <p:spPr>
          <a:xfrm>
            <a:off x="4678361" y="2879725"/>
            <a:ext cx="3241675"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106" name="Text Placeholder 6"/>
          <p:cNvSpPr>
            <a:spLocks noGrp="1"/>
          </p:cNvSpPr>
          <p:nvPr>
            <p:ph type="body" sz="quarter" idx="18"/>
          </p:nvPr>
        </p:nvSpPr>
        <p:spPr>
          <a:xfrm>
            <a:off x="4681536" y="2340519"/>
            <a:ext cx="3238103"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cxnSp>
        <p:nvCxnSpPr>
          <p:cNvPr id="104" name="Straight Connector 103"/>
          <p:cNvCxnSpPr/>
          <p:nvPr userDrawn="1"/>
        </p:nvCxnSpPr>
        <p:spPr>
          <a:xfrm>
            <a:off x="4319585" y="2160588"/>
            <a:ext cx="0" cy="3959412"/>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15009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4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latin typeface="Franklin Gothic Book"/>
              </a:rPr>
              <a:t>Layouts</a:t>
            </a:r>
            <a:r>
              <a:rPr lang="en-US" sz="7000" baseline="0" dirty="0">
                <a:latin typeface="Franklin Gothic Book"/>
              </a:rPr>
              <a:t> for</a:t>
            </a:r>
            <a:br>
              <a:rPr lang="en-US" sz="7000" baseline="0" dirty="0">
                <a:latin typeface="Franklin Gothic Book"/>
              </a:rPr>
            </a:br>
            <a:r>
              <a:rPr lang="en-US" sz="7000" baseline="0" dirty="0">
                <a:latin typeface="Franklin Gothic Book"/>
              </a:rPr>
              <a:t>images</a:t>
            </a:r>
            <a:endParaRPr lang="en-US" sz="7000" dirty="0">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528609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07514" y="2160587"/>
            <a:ext cx="7717349" cy="4310063"/>
          </a:xfrm>
          <a:prstGeom prst="round2SameRect">
            <a:avLst>
              <a:gd name="adj1" fmla="val 6208"/>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pPr/>
              <a:t>4 July, 2016</a:t>
            </a:fld>
            <a:endParaRPr lang="en-GB" dirty="0"/>
          </a:p>
        </p:txBody>
      </p:sp>
      <p:sp>
        <p:nvSpPr>
          <p:cNvPr id="99"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4790313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ig image with titl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07514" y="2879725"/>
            <a:ext cx="7717349" cy="3590925"/>
          </a:xfrm>
          <a:prstGeom prst="round2SameRect">
            <a:avLst>
              <a:gd name="adj1" fmla="val 6739"/>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pPr/>
              <a:t>4 July, 2016</a:t>
            </a:fld>
            <a:endParaRPr lang="en-GB" dirty="0"/>
          </a:p>
        </p:txBody>
      </p:sp>
      <p:sp>
        <p:nvSpPr>
          <p:cNvPr id="99"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5" hasCustomPrompt="1"/>
          </p:nvPr>
        </p:nvSpPr>
        <p:spPr>
          <a:xfrm>
            <a:off x="708025" y="2168525"/>
            <a:ext cx="7716838" cy="358775"/>
          </a:xfrm>
        </p:spPr>
        <p:txBody>
          <a:bodyPr/>
          <a:lstStyle>
            <a:lvl1pPr>
              <a:defRPr baseline="0">
                <a:latin typeface="Franklin Gothic Medium" panose="020B0603020102020204" pitchFamily="34" charset="0"/>
              </a:defRPr>
            </a:lvl1pPr>
          </a:lstStyle>
          <a:p>
            <a:pPr lvl="0"/>
            <a:r>
              <a:rPr lang="en-US" dirty="0"/>
              <a:t>Image title</a:t>
            </a:r>
          </a:p>
        </p:txBody>
      </p:sp>
    </p:spTree>
    <p:extLst>
      <p:ext uri="{BB962C8B-B14F-4D97-AF65-F5344CB8AC3E}">
        <p14:creationId xmlns:p14="http://schemas.microsoft.com/office/powerpoint/2010/main" val="15564448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5"/>
          </p:nvPr>
        </p:nvSpPr>
        <p:spPr>
          <a:xfrm>
            <a:off x="720725" y="2168525"/>
            <a:ext cx="3603625" cy="4302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10" name="Content Placeholder 9"/>
          <p:cNvSpPr>
            <a:spLocks noGrp="1"/>
          </p:cNvSpPr>
          <p:nvPr>
            <p:ph sz="quarter" idx="16"/>
          </p:nvPr>
        </p:nvSpPr>
        <p:spPr>
          <a:xfrm>
            <a:off x="4819650" y="2168525"/>
            <a:ext cx="3605213" cy="4302125"/>
          </a:xfrm>
          <a:prstGeom prst="round2SameRect">
            <a:avLst>
              <a:gd name="adj1" fmla="val 7860"/>
              <a:gd name="adj2" fmla="val 0"/>
            </a:avLst>
          </a:prstGeom>
        </p:spPr>
        <p:txBody>
          <a:bodyPr/>
          <a:lstStyle/>
          <a:p>
            <a:pPr lvl="0"/>
            <a:r>
              <a:rPr lang="en-US" dirty="0"/>
              <a:t>Click to edit Master text styles</a:t>
            </a:r>
          </a:p>
        </p:txBody>
      </p:sp>
    </p:spTree>
    <p:extLst>
      <p:ext uri="{BB962C8B-B14F-4D97-AF65-F5344CB8AC3E}">
        <p14:creationId xmlns:p14="http://schemas.microsoft.com/office/powerpoint/2010/main" val="12637945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3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6262688" y="2160587"/>
            <a:ext cx="2162175" cy="3963988"/>
          </a:xfrm>
          <a:prstGeom prst="roundRect">
            <a:avLst>
              <a:gd name="adj" fmla="val 10702"/>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5"/>
          </p:nvPr>
        </p:nvSpPr>
        <p:spPr>
          <a:xfrm>
            <a:off x="719138" y="2168525"/>
            <a:ext cx="5181600" cy="43116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Tree>
    <p:extLst>
      <p:ext uri="{BB962C8B-B14F-4D97-AF65-F5344CB8AC3E}">
        <p14:creationId xmlns:p14="http://schemas.microsoft.com/office/powerpoint/2010/main" val="11038398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0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4819651" y="2160587"/>
            <a:ext cx="3605212" cy="4310064"/>
          </a:xfrm>
          <a:prstGeom prst="round2SameRect">
            <a:avLst>
              <a:gd name="adj1" fmla="val 5389"/>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5"/>
          </p:nvPr>
        </p:nvSpPr>
        <p:spPr>
          <a:xfrm>
            <a:off x="720725" y="2160588"/>
            <a:ext cx="3603625" cy="366712"/>
          </a:xfrm>
        </p:spPr>
        <p:txBody>
          <a:bodyPr>
            <a:normAutofit/>
          </a:bodyPr>
          <a:lstStyle>
            <a:lvl1pPr>
              <a:defRPr sz="1800">
                <a:latin typeface="Franklin Gothic Medium" panose="020B0603020102020204" pitchFamily="34" charset="0"/>
              </a:defRPr>
            </a:lvl1pPr>
          </a:lstStyle>
          <a:p>
            <a:pPr lvl="0"/>
            <a:r>
              <a:rPr lang="en-US" dirty="0"/>
              <a:t>Click to edit Master text styles</a:t>
            </a:r>
          </a:p>
        </p:txBody>
      </p:sp>
      <p:sp>
        <p:nvSpPr>
          <p:cNvPr id="6" name="Text Placeholder 5"/>
          <p:cNvSpPr>
            <a:spLocks noGrp="1"/>
          </p:cNvSpPr>
          <p:nvPr>
            <p:ph type="body" sz="quarter" idx="16"/>
          </p:nvPr>
        </p:nvSpPr>
        <p:spPr>
          <a:xfrm>
            <a:off x="719138" y="2886075"/>
            <a:ext cx="3605212" cy="3584575"/>
          </a:xfrm>
        </p:spPr>
        <p:txBody>
          <a:bodyPr>
            <a:normAutofit/>
          </a:bodyPr>
          <a:lstStyle>
            <a:lvl1pPr>
              <a:defRPr sz="1800"/>
            </a:lvl1pPr>
            <a:lvl2pPr>
              <a:defRPr sz="1800"/>
            </a:lvl2pPr>
            <a:lvl3pPr>
              <a:defRPr sz="1800"/>
            </a:lvl3pPr>
            <a:lvl4pPr>
              <a:defRPr sz="18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349686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7" name="Text Placeholder 6"/>
          <p:cNvSpPr>
            <a:spLocks noGrp="1"/>
          </p:cNvSpPr>
          <p:nvPr>
            <p:ph type="body" sz="quarter" idx="13"/>
          </p:nvPr>
        </p:nvSpPr>
        <p:spPr>
          <a:xfrm>
            <a:off x="5068887" y="2160587"/>
            <a:ext cx="3570681" cy="377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17549" y="2160587"/>
            <a:ext cx="3863975" cy="4310063"/>
          </a:xfrm>
          <a:prstGeom prst="round2SameRect">
            <a:avLst>
              <a:gd name="adj1" fmla="val 1674"/>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A67E7FA-D7F1-764C-B0E1-8E31A2AA8DD1}"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3163883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Image + tex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7" name="Text Placeholder 6"/>
          <p:cNvSpPr>
            <a:spLocks noGrp="1"/>
          </p:cNvSpPr>
          <p:nvPr>
            <p:ph type="body" sz="quarter" idx="13"/>
          </p:nvPr>
        </p:nvSpPr>
        <p:spPr>
          <a:xfrm>
            <a:off x="5068887" y="2879725"/>
            <a:ext cx="3570681" cy="3060274"/>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17549" y="2160587"/>
            <a:ext cx="3960812" cy="4310063"/>
          </a:xfrm>
          <a:prstGeom prst="round2SameRect">
            <a:avLst>
              <a:gd name="adj1" fmla="val 6315"/>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A67E7FA-D7F1-764C-B0E1-8E31A2AA8DD1}"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2" name="Text Placeholder 6" descr="First level - paragraph text&#10;Second level - bullet 1&#10;Third level - bullet 2&#10;&#10;No more than 100 words per slide"/>
          <p:cNvSpPr>
            <a:spLocks noGrp="1"/>
          </p:cNvSpPr>
          <p:nvPr>
            <p:ph type="body" sz="quarter" idx="15"/>
          </p:nvPr>
        </p:nvSpPr>
        <p:spPr>
          <a:xfrm>
            <a:off x="5068887" y="2160588"/>
            <a:ext cx="3570681" cy="36036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Tree>
    <p:extLst>
      <p:ext uri="{BB962C8B-B14F-4D97-AF65-F5344CB8AC3E}">
        <p14:creationId xmlns:p14="http://schemas.microsoft.com/office/powerpoint/2010/main" val="29006690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8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07514" y="3600451"/>
            <a:ext cx="7932054" cy="2870200"/>
          </a:xfrm>
          <a:prstGeom prst="round2SameRect">
            <a:avLst>
              <a:gd name="adj1" fmla="val 1788"/>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98" name="Text Placeholder 6" descr="First level - paragraph text&#10;Second level - bullet 1&#10;Third level - bullet 2&#10;&#10;No more than 100 words per slide"/>
          <p:cNvSpPr>
            <a:spLocks noGrp="1"/>
          </p:cNvSpPr>
          <p:nvPr>
            <p:ph type="body" sz="quarter" idx="13"/>
          </p:nvPr>
        </p:nvSpPr>
        <p:spPr>
          <a:xfrm>
            <a:off x="720724" y="2160587"/>
            <a:ext cx="7918844"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endPar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endParaRPr>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58A08D2F-58AB-0E44-B578-C5D8D2B4BF3B}" type="datetime3">
              <a:rPr lang="en-GB" smtClean="0"/>
              <a:pPr/>
              <a:t>4 July, 2016</a:t>
            </a:fld>
            <a:endParaRPr lang="en-GB" dirty="0"/>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4217836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 chart">
    <p:spTree>
      <p:nvGrpSpPr>
        <p:cNvPr id="1" name=""/>
        <p:cNvGrpSpPr/>
        <p:nvPr/>
      </p:nvGrpSpPr>
      <p:grpSpPr>
        <a:xfrm>
          <a:off x="0" y="0"/>
          <a:ext cx="0" cy="0"/>
          <a:chOff x="0" y="0"/>
          <a:chExt cx="0" cy="0"/>
        </a:xfrm>
      </p:grpSpPr>
      <p:sp>
        <p:nvSpPr>
          <p:cNvPr id="5" name="Round Same Side Corner Rectangle 4"/>
          <p:cNvSpPr/>
          <p:nvPr userDrawn="1"/>
        </p:nvSpPr>
        <p:spPr>
          <a:xfrm>
            <a:off x="720724" y="1803401"/>
            <a:ext cx="3598861" cy="4657724"/>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04" name="Round Same Side Corner Rectangle 103"/>
          <p:cNvSpPr/>
          <p:nvPr userDrawn="1"/>
        </p:nvSpPr>
        <p:spPr>
          <a:xfrm>
            <a:off x="4819650" y="1793900"/>
            <a:ext cx="3605213" cy="4666337"/>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4" name="Content Placeholder 3"/>
          <p:cNvSpPr>
            <a:spLocks noGrp="1"/>
          </p:cNvSpPr>
          <p:nvPr>
            <p:ph sz="quarter" idx="10" hasCustomPrompt="1"/>
          </p:nvPr>
        </p:nvSpPr>
        <p:spPr>
          <a:xfrm>
            <a:off x="719138" y="1803401"/>
            <a:ext cx="3600450" cy="4683125"/>
          </a:xfrm>
        </p:spPr>
        <p:txBody>
          <a:bodyPr/>
          <a:lstStyle>
            <a:lvl1pPr>
              <a:defRPr baseline="0"/>
            </a:lvl1pPr>
          </a:lstStyle>
          <a:p>
            <a:pPr lvl="0"/>
            <a:r>
              <a:rPr lang="en-US" dirty="0"/>
              <a:t>Click icon to insert object</a:t>
            </a:r>
          </a:p>
        </p:txBody>
      </p:sp>
      <p:sp>
        <p:nvSpPr>
          <p:cNvPr id="13" name="Content Placeholder 3"/>
          <p:cNvSpPr>
            <a:spLocks noGrp="1"/>
          </p:cNvSpPr>
          <p:nvPr>
            <p:ph sz="quarter" idx="11" hasCustomPrompt="1"/>
          </p:nvPr>
        </p:nvSpPr>
        <p:spPr>
          <a:xfrm>
            <a:off x="4819650" y="1803401"/>
            <a:ext cx="3600450" cy="4683125"/>
          </a:xfrm>
        </p:spPr>
        <p:txBody>
          <a:bodyPr/>
          <a:lstStyle>
            <a:lvl1pPr>
              <a:defRPr baseline="0"/>
            </a:lvl1pPr>
          </a:lstStyle>
          <a:p>
            <a:pPr lvl="0"/>
            <a:r>
              <a:rPr lang="en-US"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pPr/>
              <a:t>4 July, 2016</a:t>
            </a:fld>
            <a:endParaRPr lang="en-GB" dirty="0"/>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6066017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1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07515" y="3600451"/>
            <a:ext cx="3612072" cy="2870200"/>
          </a:xfrm>
          <a:prstGeom prst="round2SameRect">
            <a:avLst>
              <a:gd name="adj1" fmla="val 1788"/>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98" name="Text Placeholder 6" descr="First level - paragraph text&#10;Second level - bullet 1&#10;Third level - bullet 2&#10;&#10;No more than 100 words per slide"/>
          <p:cNvSpPr>
            <a:spLocks noGrp="1"/>
          </p:cNvSpPr>
          <p:nvPr>
            <p:ph type="body" sz="quarter" idx="13"/>
          </p:nvPr>
        </p:nvSpPr>
        <p:spPr>
          <a:xfrm>
            <a:off x="720724" y="2160587"/>
            <a:ext cx="7558843"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endPar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endParaRPr>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58A08D2F-58AB-0E44-B578-C5D8D2B4BF3B}" type="datetime3">
              <a:rPr lang="en-GB" smtClean="0"/>
              <a:pPr/>
              <a:t>4 July, 2016</a:t>
            </a:fld>
            <a:endParaRPr lang="en-GB" dirty="0"/>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4678361" y="3600450"/>
            <a:ext cx="3601206" cy="2870200"/>
          </a:xfrm>
          <a:prstGeom prst="round2SameRect">
            <a:avLst>
              <a:gd name="adj1" fmla="val 1788"/>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Tree>
    <p:extLst>
      <p:ext uri="{BB962C8B-B14F-4D97-AF65-F5344CB8AC3E}">
        <p14:creationId xmlns:p14="http://schemas.microsoft.com/office/powerpoint/2010/main" val="22137374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descr="First level - paragraph text&#10;Second level - bullet 1&#10;Third level - bullet 2&#10;&#10;No more than 100 words per slide"/>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3598861" y="2160587"/>
            <a:ext cx="2159000" cy="3779411"/>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6118223" y="2180103"/>
            <a:ext cx="2159000" cy="3779411"/>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EDCE6523-1D77-094B-8E5B-28D72BCF4B9A}" type="datetime3">
              <a:rPr lang="en-GB" smtClean="0"/>
              <a:pPr/>
              <a:t>4 July, 2016</a:t>
            </a:fld>
            <a:endParaRPr lang="en-GB" dirty="0"/>
          </a:p>
        </p:txBody>
      </p:sp>
      <p:sp>
        <p:nvSpPr>
          <p:cNvPr id="104"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8191447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7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descr="First level - paragraph text&#10;Second level - bullet 1&#10;Third level - bullet 2&#10;&#10;No more than 100 words per slide"/>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3598860" y="2160588"/>
            <a:ext cx="5043235" cy="1800226"/>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3598860" y="4319588"/>
            <a:ext cx="5040708" cy="1639926"/>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1"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DDB9F3E3-D95D-7744-B1A9-3A5E9661014B}" type="datetime3">
              <a:rPr lang="en-GB" smtClean="0"/>
              <a:pPr/>
              <a:t>4 July, 2016</a:t>
            </a:fld>
            <a:endParaRPr lang="en-GB" dirty="0"/>
          </a:p>
        </p:txBody>
      </p:sp>
      <p:sp>
        <p:nvSpPr>
          <p:cNvPr id="102"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4087382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descr="First level - paragraph text&#10;Second level - bullet 1&#10;Third level - bullet 2&#10;&#10;No more than 100 words per slide"/>
          <p:cNvSpPr>
            <a:spLocks noGrp="1"/>
          </p:cNvSpPr>
          <p:nvPr>
            <p:ph type="body" sz="quarter" idx="13"/>
          </p:nvPr>
        </p:nvSpPr>
        <p:spPr>
          <a:xfrm>
            <a:off x="720724" y="2160587"/>
            <a:ext cx="395763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5038723" y="2160587"/>
            <a:ext cx="1800000" cy="1800226"/>
          </a:xfrm>
          <a:prstGeom prst="roundRect">
            <a:avLst>
              <a:gd name="adj" fmla="val 1665"/>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7020035" y="2160588"/>
            <a:ext cx="1619275" cy="1089346"/>
          </a:xfrm>
          <a:prstGeom prst="roundRect">
            <a:avLst>
              <a:gd name="adj" fmla="val 5742"/>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5038724" y="4140313"/>
            <a:ext cx="1440000" cy="1800000"/>
          </a:xfrm>
          <a:prstGeom prst="roundRect">
            <a:avLst>
              <a:gd name="adj" fmla="val 446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310" y="3419950"/>
            <a:ext cx="1440000" cy="1260000"/>
          </a:xfrm>
          <a:prstGeom prst="roundRect">
            <a:avLst>
              <a:gd name="adj" fmla="val 533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6663765" y="4863353"/>
            <a:ext cx="1975545" cy="1068054"/>
          </a:xfrm>
          <a:prstGeom prst="roundRect">
            <a:avLst>
              <a:gd name="adj" fmla="val 5591"/>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3"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D9A64614-7B90-2844-BF62-27C15202A4B6}" type="datetime3">
              <a:rPr lang="en-GB" smtClean="0"/>
              <a:pPr/>
              <a:t>4 July, 2016</a:t>
            </a:fld>
            <a:endParaRPr lang="en-GB" dirty="0"/>
          </a:p>
        </p:txBody>
      </p:sp>
      <p:sp>
        <p:nvSpPr>
          <p:cNvPr id="10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69313080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4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725" y="2160587"/>
            <a:ext cx="2881087" cy="1800226"/>
          </a:xfrm>
          <a:prstGeom prst="roundRect">
            <a:avLst>
              <a:gd name="adj" fmla="val 540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3956773" y="2160587"/>
            <a:ext cx="2521812" cy="1808483"/>
          </a:xfrm>
          <a:prstGeom prst="roundRect">
            <a:avLst>
              <a:gd name="adj" fmla="val 4197"/>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2878136" y="4319588"/>
            <a:ext cx="3600588" cy="1800411"/>
          </a:xfrm>
          <a:prstGeom prst="roundRect">
            <a:avLst>
              <a:gd name="adj" fmla="val 49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20725" y="4319588"/>
            <a:ext cx="1797048" cy="1800412"/>
          </a:xfrm>
          <a:prstGeom prst="roundRect">
            <a:avLst>
              <a:gd name="adj" fmla="val 6218"/>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6838948" y="2160588"/>
            <a:ext cx="1800620" cy="3959411"/>
          </a:xfrm>
          <a:prstGeom prst="roundRect">
            <a:avLst>
              <a:gd name="adj" fmla="val 3743"/>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3"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D9326FB-DCCB-FC47-93A9-9DEA7DB23AC9}" type="datetime3">
              <a:rPr lang="en-GB" smtClean="0"/>
              <a:pPr/>
              <a:t>4 July, 2016</a:t>
            </a:fld>
            <a:endParaRPr lang="en-GB" dirty="0"/>
          </a:p>
        </p:txBody>
      </p:sp>
      <p:sp>
        <p:nvSpPr>
          <p:cNvPr id="10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3185534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6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18634" y="215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717773" y="431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2879724" y="215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2878135" y="431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5036738" y="215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1"/>
          </p:nvPr>
        </p:nvSpPr>
        <p:spPr>
          <a:xfrm>
            <a:off x="5038723" y="431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04E479E0-1E06-DE4C-83BA-C65FC6EB3C8D}" type="datetime3">
              <a:rPr lang="en-GB" smtClean="0"/>
              <a:pPr/>
              <a:t>4 July, 2016</a:t>
            </a:fld>
            <a:endParaRPr lang="en-GB" dirty="0"/>
          </a:p>
        </p:txBody>
      </p:sp>
      <p:sp>
        <p:nvSpPr>
          <p:cNvPr id="104"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603762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724" y="2160587"/>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718635" y="3600449"/>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2158498" y="2160588"/>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2146857" y="3600450"/>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8635" y="5040499"/>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9"/>
          </p:nvPr>
        </p:nvSpPr>
        <p:spPr>
          <a:xfrm>
            <a:off x="2146857" y="5040313"/>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3600950" y="2160588"/>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1"/>
          </p:nvPr>
        </p:nvSpPr>
        <p:spPr>
          <a:xfrm>
            <a:off x="3598861" y="3600450"/>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2"/>
          </p:nvPr>
        </p:nvSpPr>
        <p:spPr>
          <a:xfrm>
            <a:off x="5038724" y="2160589"/>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3"/>
          </p:nvPr>
        </p:nvSpPr>
        <p:spPr>
          <a:xfrm>
            <a:off x="5027083" y="3600451"/>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4"/>
          </p:nvPr>
        </p:nvSpPr>
        <p:spPr>
          <a:xfrm>
            <a:off x="3598861" y="5040500"/>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5"/>
          </p:nvPr>
        </p:nvSpPr>
        <p:spPr>
          <a:xfrm>
            <a:off x="5027083" y="5040314"/>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6"/>
          </p:nvPr>
        </p:nvSpPr>
        <p:spPr>
          <a:xfrm>
            <a:off x="6482262" y="2160586"/>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7"/>
          </p:nvPr>
        </p:nvSpPr>
        <p:spPr>
          <a:xfrm>
            <a:off x="6480173" y="3600448"/>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2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30"/>
          </p:nvPr>
        </p:nvSpPr>
        <p:spPr>
          <a:xfrm>
            <a:off x="6480173" y="5040498"/>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2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2B7358CC-5F0F-DE45-B162-F1F79492E334}" type="datetime3">
              <a:rPr lang="en-GB" smtClean="0"/>
              <a:pPr/>
              <a:t>4 July, 2016</a:t>
            </a:fld>
            <a:endParaRPr lang="en-GB" dirty="0"/>
          </a:p>
        </p:txBody>
      </p:sp>
      <p:sp>
        <p:nvSpPr>
          <p:cNvPr id="12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55976712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9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724" y="2160587"/>
            <a:ext cx="2517774"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718634" y="3600449"/>
            <a:ext cx="2520531" cy="2519366"/>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3600949" y="2160588"/>
            <a:ext cx="2520527" cy="2519362"/>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4"/>
          </p:nvPr>
        </p:nvSpPr>
        <p:spPr>
          <a:xfrm>
            <a:off x="3598860" y="5040500"/>
            <a:ext cx="2519363"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6"/>
          </p:nvPr>
        </p:nvSpPr>
        <p:spPr>
          <a:xfrm>
            <a:off x="6482262" y="2160586"/>
            <a:ext cx="2157306" cy="3959415"/>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2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2B7358CC-5F0F-DE45-B162-F1F79492E334}" type="datetime3">
              <a:rPr lang="en-GB" smtClean="0"/>
              <a:pPr/>
              <a:t>4 July, 2016</a:t>
            </a:fld>
            <a:endParaRPr lang="en-GB" dirty="0"/>
          </a:p>
        </p:txBody>
      </p:sp>
      <p:sp>
        <p:nvSpPr>
          <p:cNvPr id="12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5236642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GB"/>
              <a:t>Click to edit Master title style</a:t>
            </a:r>
            <a:endParaRPr lang="en-GB" dirty="0"/>
          </a:p>
        </p:txBody>
      </p:sp>
      <p:sp>
        <p:nvSpPr>
          <p:cNvPr id="16" name="Text Placeholder 6" descr="First level - paragraph text&#10;Second level - bullet 1&#10;Third level - bullet 2&#10;&#10;No more than 100 words per slide"/>
          <p:cNvSpPr>
            <a:spLocks noGrp="1"/>
          </p:cNvSpPr>
          <p:nvPr>
            <p:ph type="body" sz="quarter" idx="13"/>
          </p:nvPr>
        </p:nvSpPr>
        <p:spPr>
          <a:xfrm>
            <a:off x="2517773" y="2160588"/>
            <a:ext cx="5761796" cy="3239412"/>
          </a:xfr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pPr/>
              <a:t>4 July, 2016</a:t>
            </a:fld>
            <a:endParaRPr lang="en-GB" dirty="0"/>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19135" y="2160586"/>
            <a:ext cx="1439864" cy="3779411"/>
          </a:xfrm>
          <a:prstGeom prst="roundRect">
            <a:avLst>
              <a:gd name="adj" fmla="val 10455"/>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0" name="Text Placeholder 6" descr="First level - paragraph text&#10;Second level - bullet 1&#10;Third level - bullet 2&#10;&#10;No more than 100 words per slide"/>
          <p:cNvSpPr>
            <a:spLocks noGrp="1"/>
          </p:cNvSpPr>
          <p:nvPr>
            <p:ph type="body" sz="quarter" idx="15"/>
          </p:nvPr>
        </p:nvSpPr>
        <p:spPr>
          <a:xfrm>
            <a:off x="2517772" y="5399999"/>
            <a:ext cx="5761796"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6949560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GB"/>
              <a:t>Click to edit Master title style</a:t>
            </a:r>
            <a:endParaRPr lang="en-GB" dirty="0"/>
          </a:p>
        </p:txBody>
      </p:sp>
      <p:sp>
        <p:nvSpPr>
          <p:cNvPr id="16" name="Text Placeholder 6" descr="First level - paragraph text&#10;Second level - bullet 1&#10;Third level - bullet 2&#10;&#10;No more than 100 words per slide"/>
          <p:cNvSpPr>
            <a:spLocks noGrp="1"/>
          </p:cNvSpPr>
          <p:nvPr>
            <p:ph type="body" sz="quarter" idx="13"/>
          </p:nvPr>
        </p:nvSpPr>
        <p:spPr>
          <a:xfrm>
            <a:off x="719135" y="2160588"/>
            <a:ext cx="6119814" cy="3239412"/>
          </a:xfrm>
        </p:spPr>
        <p:txBody>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pPr/>
              <a:t>4 July, 2016</a:t>
            </a:fld>
            <a:endParaRPr lang="en-GB" dirty="0"/>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0104" y="2160588"/>
            <a:ext cx="1439864" cy="3779411"/>
          </a:xfrm>
          <a:prstGeom prst="roundRect">
            <a:avLst>
              <a:gd name="adj" fmla="val 10455"/>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0" name="Text Placeholder 6" descr="First level - paragraph text&#10;Second level - bullet 1&#10;Third level - bullet 2&#10;&#10;No more than 100 words per slide"/>
          <p:cNvSpPr>
            <a:spLocks noGrp="1"/>
          </p:cNvSpPr>
          <p:nvPr>
            <p:ph type="body" sz="quarter" idx="15"/>
          </p:nvPr>
        </p:nvSpPr>
        <p:spPr>
          <a:xfrm>
            <a:off x="720724" y="5409178"/>
            <a:ext cx="6118223"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085829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 chart - with titles">
    <p:spTree>
      <p:nvGrpSpPr>
        <p:cNvPr id="1" name=""/>
        <p:cNvGrpSpPr/>
        <p:nvPr/>
      </p:nvGrpSpPr>
      <p:grpSpPr>
        <a:xfrm>
          <a:off x="0" y="0"/>
          <a:ext cx="0" cy="0"/>
          <a:chOff x="0" y="0"/>
          <a:chExt cx="0" cy="0"/>
        </a:xfrm>
      </p:grpSpPr>
      <p:sp>
        <p:nvSpPr>
          <p:cNvPr id="5" name="Round Same Side Corner Rectangle 4"/>
          <p:cNvSpPr/>
          <p:nvPr userDrawn="1"/>
        </p:nvSpPr>
        <p:spPr>
          <a:xfrm>
            <a:off x="720725" y="2168445"/>
            <a:ext cx="3598861" cy="4292680"/>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pPr/>
              <a:t>4 July, 2016</a:t>
            </a:fld>
            <a:endParaRPr lang="en-GB" dirty="0"/>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4" name="Round Same Side Corner Rectangle 103"/>
          <p:cNvSpPr/>
          <p:nvPr userDrawn="1"/>
        </p:nvSpPr>
        <p:spPr>
          <a:xfrm>
            <a:off x="4819650" y="2168525"/>
            <a:ext cx="3605213" cy="4291712"/>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4" name="Text Placeholder 3"/>
          <p:cNvSpPr>
            <a:spLocks noGrp="1"/>
          </p:cNvSpPr>
          <p:nvPr>
            <p:ph type="body" sz="quarter" idx="20" hasCustomPrompt="1"/>
          </p:nvPr>
        </p:nvSpPr>
        <p:spPr>
          <a:xfrm>
            <a:off x="708025" y="1446213"/>
            <a:ext cx="7716838" cy="723900"/>
          </a:xfrm>
        </p:spPr>
        <p:txBody>
          <a:bodyPr/>
          <a:lstStyle>
            <a:lvl1pPr>
              <a:defRPr/>
            </a:lvl1pPr>
          </a:lstStyle>
          <a:p>
            <a:pPr lvl="0"/>
            <a:r>
              <a:rPr lang="en-US" dirty="0"/>
              <a:t>Short intro text</a:t>
            </a:r>
          </a:p>
        </p:txBody>
      </p:sp>
      <p:sp>
        <p:nvSpPr>
          <p:cNvPr id="7" name="Text Placeholder 6"/>
          <p:cNvSpPr>
            <a:spLocks noGrp="1"/>
          </p:cNvSpPr>
          <p:nvPr>
            <p:ph type="body" sz="quarter" idx="21" hasCustomPrompt="1"/>
          </p:nvPr>
        </p:nvSpPr>
        <p:spPr>
          <a:xfrm>
            <a:off x="850900" y="2271939"/>
            <a:ext cx="3111500" cy="244475"/>
          </a:xfrm>
        </p:spPr>
        <p:txBody>
          <a:bodyPr/>
          <a:lstStyle>
            <a:lvl1pPr>
              <a:defRPr sz="1600" baseline="0">
                <a:latin typeface="Franklin Gothic Medium" panose="020B0603020102020204" pitchFamily="34" charset="0"/>
              </a:defRPr>
            </a:lvl1pPr>
          </a:lstStyle>
          <a:p>
            <a:pPr lvl="0"/>
            <a:r>
              <a:rPr lang="en-US" dirty="0"/>
              <a:t>Chart title</a:t>
            </a:r>
          </a:p>
        </p:txBody>
      </p:sp>
      <p:sp>
        <p:nvSpPr>
          <p:cNvPr id="18" name="Text Placeholder 6"/>
          <p:cNvSpPr>
            <a:spLocks noGrp="1"/>
          </p:cNvSpPr>
          <p:nvPr>
            <p:ph type="body" sz="quarter" idx="22" hasCustomPrompt="1"/>
          </p:nvPr>
        </p:nvSpPr>
        <p:spPr>
          <a:xfrm>
            <a:off x="5073649" y="2246539"/>
            <a:ext cx="3111500" cy="269875"/>
          </a:xfrm>
        </p:spPr>
        <p:txBody>
          <a:bodyPr/>
          <a:lstStyle>
            <a:lvl1pPr>
              <a:defRPr sz="1600" baseline="0">
                <a:latin typeface="Franklin Gothic Medium" panose="020B0603020102020204" pitchFamily="34" charset="0"/>
              </a:defRPr>
            </a:lvl1pPr>
          </a:lstStyle>
          <a:p>
            <a:pPr lvl="0"/>
            <a:r>
              <a:rPr lang="en-US" dirty="0"/>
              <a:t>Chart title</a:t>
            </a:r>
          </a:p>
        </p:txBody>
      </p:sp>
      <p:sp>
        <p:nvSpPr>
          <p:cNvPr id="9" name="Content Placeholder 8"/>
          <p:cNvSpPr>
            <a:spLocks noGrp="1"/>
          </p:cNvSpPr>
          <p:nvPr>
            <p:ph sz="quarter" idx="23"/>
          </p:nvPr>
        </p:nvSpPr>
        <p:spPr>
          <a:xfrm>
            <a:off x="720725" y="2642488"/>
            <a:ext cx="3603625" cy="3818637"/>
          </a:xfrm>
        </p:spPr>
        <p:txBody>
          <a:bodyPr/>
          <a:lstStyle>
            <a:lvl1pPr>
              <a:defRPr sz="1600"/>
            </a:lvl1pPr>
          </a:lstStyle>
          <a:p>
            <a:pPr lvl="0"/>
            <a:r>
              <a:rPr lang="en-US"/>
              <a:t>Edit Master text styles</a:t>
            </a:r>
          </a:p>
        </p:txBody>
      </p:sp>
      <p:sp>
        <p:nvSpPr>
          <p:cNvPr id="21" name="Content Placeholder 8"/>
          <p:cNvSpPr>
            <a:spLocks noGrp="1"/>
          </p:cNvSpPr>
          <p:nvPr>
            <p:ph sz="quarter" idx="24"/>
          </p:nvPr>
        </p:nvSpPr>
        <p:spPr>
          <a:xfrm>
            <a:off x="4822825" y="2641600"/>
            <a:ext cx="3603625" cy="3818637"/>
          </a:xfrm>
        </p:spPr>
        <p:txBody>
          <a:bodyPr/>
          <a:lstStyle>
            <a:lvl1pPr>
              <a:defRPr sz="1600"/>
            </a:lvl1pPr>
          </a:lstStyle>
          <a:p>
            <a:pPr lvl="0"/>
            <a:r>
              <a:rPr lang="en-US"/>
              <a:t>Edit Master text styles</a:t>
            </a:r>
          </a:p>
        </p:txBody>
      </p:sp>
    </p:spTree>
    <p:extLst>
      <p:ext uri="{BB962C8B-B14F-4D97-AF65-F5344CB8AC3E}">
        <p14:creationId xmlns:p14="http://schemas.microsoft.com/office/powerpoint/2010/main" val="2627946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a:t>Click to edit Master title style</a:t>
            </a:r>
            <a:endParaRPr lang="en-US" dirty="0"/>
          </a:p>
        </p:txBody>
      </p:sp>
      <p:sp>
        <p:nvSpPr>
          <p:cNvPr id="4" name="Text Placeholder 3"/>
          <p:cNvSpPr>
            <a:spLocks noGrp="1"/>
          </p:cNvSpPr>
          <p:nvPr>
            <p:ph type="body" sz="half" idx="2"/>
          </p:nvPr>
        </p:nvSpPr>
        <p:spPr>
          <a:xfrm>
            <a:off x="5038724" y="2160588"/>
            <a:ext cx="3600844" cy="395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136" y="2160588"/>
            <a:ext cx="3959225" cy="3240274"/>
          </a:xfrm>
          <a:prstGeom prst="roundRect">
            <a:avLst>
              <a:gd name="adj" fmla="val 3484"/>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2"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2778168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a:t>Click to edit Master title style</a:t>
            </a:r>
            <a:endParaRPr lang="en-US" dirty="0"/>
          </a:p>
        </p:txBody>
      </p:sp>
      <p:sp>
        <p:nvSpPr>
          <p:cNvPr id="4" name="Text Placeholder 3"/>
          <p:cNvSpPr>
            <a:spLocks noGrp="1"/>
          </p:cNvSpPr>
          <p:nvPr>
            <p:ph type="body" sz="half" idx="2"/>
          </p:nvPr>
        </p:nvSpPr>
        <p:spPr>
          <a:xfrm>
            <a:off x="5038724" y="2160588"/>
            <a:ext cx="3600844"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8434" cy="1439862"/>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6" y="3960813"/>
            <a:ext cx="3958433" cy="1440050"/>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922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4307702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6054" cy="719137"/>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7" y="3240788"/>
            <a:ext cx="1797847" cy="2159212"/>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9"/>
          </p:nvPr>
        </p:nvSpPr>
        <p:spPr>
          <a:xfrm>
            <a:off x="2878135" y="3240788"/>
            <a:ext cx="1797846" cy="2159212"/>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7568726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6054" cy="719137"/>
          </a:xfrm>
          <a:prstGeom prst="roundRect">
            <a:avLst>
              <a:gd name="adj" fmla="val 1543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7" y="3240788"/>
            <a:ext cx="3956054" cy="2159212"/>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5745992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8433" cy="719137"/>
          </a:xfrm>
          <a:prstGeom prst="roundRect">
            <a:avLst>
              <a:gd name="adj" fmla="val 10361"/>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9"/>
          </p:nvPr>
        </p:nvSpPr>
        <p:spPr>
          <a:xfrm>
            <a:off x="2878136" y="3240788"/>
            <a:ext cx="1800224" cy="107880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719927" y="4680838"/>
            <a:ext cx="3958433" cy="719162"/>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42839660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8433" cy="719137"/>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9"/>
          </p:nvPr>
        </p:nvSpPr>
        <p:spPr>
          <a:xfrm>
            <a:off x="2878136" y="3240788"/>
            <a:ext cx="1800224" cy="720025"/>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719928" y="4679950"/>
            <a:ext cx="1797846" cy="72005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1"/>
          </p:nvPr>
        </p:nvSpPr>
        <p:spPr>
          <a:xfrm>
            <a:off x="2878135" y="4319588"/>
            <a:ext cx="1797846" cy="108075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4"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6981445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Single column layout">
    <p:spTree>
      <p:nvGrpSpPr>
        <p:cNvPr id="1" name=""/>
        <p:cNvGrpSpPr/>
        <p:nvPr/>
      </p:nvGrpSpPr>
      <p:grpSpPr>
        <a:xfrm>
          <a:off x="0" y="0"/>
          <a:ext cx="0" cy="0"/>
          <a:chOff x="0" y="0"/>
          <a:chExt cx="0" cy="0"/>
        </a:xfrm>
      </p:grpSpPr>
      <p:sp>
        <p:nvSpPr>
          <p:cNvPr id="3" name="Rectangle 2"/>
          <p:cNvSpPr/>
          <p:nvPr userDrawn="1"/>
        </p:nvSpPr>
        <p:spPr>
          <a:xfrm>
            <a:off x="0" y="1079999"/>
            <a:ext cx="9144000" cy="5400001"/>
          </a:xfrm>
          <a:prstGeom prst="rect">
            <a:avLst/>
          </a:prstGeom>
          <a:solidFill>
            <a:srgbClr val="02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latin typeface="Franklin Gothic Book"/>
            </a:endParaRPr>
          </a:p>
        </p:txBody>
      </p:sp>
      <p:sp>
        <p:nvSpPr>
          <p:cNvPr id="2" name="Title 1" descr="Ideally your title should fit on one line."/>
          <p:cNvSpPr>
            <a:spLocks noGrp="1"/>
          </p:cNvSpPr>
          <p:nvPr>
            <p:ph type="title" hasCustomPrompt="1"/>
          </p:nvPr>
        </p:nvSpPr>
        <p:spPr>
          <a:xfrm>
            <a:off x="708025" y="-1"/>
            <a:ext cx="6348414" cy="1080000"/>
          </a:xfrm>
        </p:spPr>
        <p:txBody>
          <a:bodyPr/>
          <a:lstStyle/>
          <a:p>
            <a:r>
              <a:rPr lang="en-US" dirty="0"/>
              <a:t>Media</a:t>
            </a:r>
            <a:endParaRPr lang="en-GB" dirty="0"/>
          </a:p>
        </p:txBody>
      </p:sp>
      <p:sp>
        <p:nvSpPr>
          <p:cNvPr id="97"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F3BA13B-2A56-B54D-AFFB-21233951D47B}" type="datetime3">
              <a:rPr lang="en-GB" smtClean="0"/>
              <a:pPr/>
              <a:t>4 July, 2016</a:t>
            </a:fld>
            <a:endParaRPr lang="en-GB" dirty="0"/>
          </a:p>
        </p:txBody>
      </p:sp>
      <p:sp>
        <p:nvSpPr>
          <p:cNvPr id="98"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9279313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5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latin typeface="Franklin Gothic Book"/>
              </a:rPr>
              <a:t>Layouts</a:t>
            </a:r>
            <a:r>
              <a:rPr lang="en-US" sz="7000" baseline="0" dirty="0">
                <a:latin typeface="Franklin Gothic Book"/>
              </a:rPr>
              <a:t> for </a:t>
            </a:r>
            <a:br>
              <a:rPr lang="en-US" sz="7000" baseline="0" dirty="0">
                <a:latin typeface="Franklin Gothic Book"/>
              </a:rPr>
            </a:br>
            <a:r>
              <a:rPr lang="en-US" sz="7000" baseline="0" dirty="0">
                <a:latin typeface="Franklin Gothic Book"/>
              </a:rPr>
              <a:t>case studies</a:t>
            </a:r>
            <a:endParaRPr lang="en-US" sz="7000" dirty="0">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63559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ound Same Side Corner Rectangle 5"/>
          <p:cNvSpPr/>
          <p:nvPr userDrawn="1"/>
        </p:nvSpPr>
        <p:spPr>
          <a:xfrm>
            <a:off x="358774" y="1411899"/>
            <a:ext cx="2879724"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3598861" y="1411899"/>
            <a:ext cx="4680706" cy="5058751"/>
          </a:xfrm>
          <a:prstGeom prst="round2SameRect">
            <a:avLst>
              <a:gd name="adj1" fmla="val 4426"/>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Tree>
    <p:extLst>
      <p:ext uri="{BB962C8B-B14F-4D97-AF65-F5344CB8AC3E}">
        <p14:creationId xmlns:p14="http://schemas.microsoft.com/office/powerpoint/2010/main" val="129570626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13" name="Text Placeholder 6"/>
          <p:cNvSpPr>
            <a:spLocks noGrp="1"/>
          </p:cNvSpPr>
          <p:nvPr>
            <p:ph type="body" sz="quarter" idx="13"/>
          </p:nvPr>
        </p:nvSpPr>
        <p:spPr>
          <a:xfrm>
            <a:off x="720726" y="2161445"/>
            <a:ext cx="3600000"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14" name="Text Placeholder 6"/>
          <p:cNvSpPr>
            <a:spLocks noGrp="1"/>
          </p:cNvSpPr>
          <p:nvPr>
            <p:ph type="body" sz="quarter" idx="14"/>
          </p:nvPr>
        </p:nvSpPr>
        <p:spPr>
          <a:xfrm>
            <a:off x="4679567" y="2161445"/>
            <a:ext cx="3600002"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Tree>
    <p:extLst>
      <p:ext uri="{BB962C8B-B14F-4D97-AF65-F5344CB8AC3E}">
        <p14:creationId xmlns:p14="http://schemas.microsoft.com/office/powerpoint/2010/main" val="77434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400"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5" name="Content Placeholder 4"/>
          <p:cNvSpPr>
            <a:spLocks noGrp="1"/>
          </p:cNvSpPr>
          <p:nvPr>
            <p:ph sz="quarter" idx="10" hasCustomPrompt="1"/>
          </p:nvPr>
        </p:nvSpPr>
        <p:spPr>
          <a:xfrm>
            <a:off x="376238" y="1803401"/>
            <a:ext cx="8407400" cy="4657723"/>
          </a:xfrm>
        </p:spPr>
        <p:txBody>
          <a:bodyPr/>
          <a:lstStyle>
            <a:lvl1pPr>
              <a:defRPr baseline="0"/>
            </a:lvl1pPr>
          </a:lstStyle>
          <a:p>
            <a:pPr lvl="0"/>
            <a:r>
              <a:rPr lang="en-US" dirty="0"/>
              <a:t>Click icon to add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pPr/>
              <a:t>4 July, 2016</a:t>
            </a:fld>
            <a:endParaRPr lang="en-GB" dirty="0"/>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3709327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ound Same Side Corner Rectangle 5"/>
          <p:cNvSpPr/>
          <p:nvPr userDrawn="1"/>
        </p:nvSpPr>
        <p:spPr>
          <a:xfrm>
            <a:off x="358774" y="1411899"/>
            <a:ext cx="2879724"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3598861" y="1411899"/>
            <a:ext cx="4680706" cy="1111877"/>
          </a:xfrm>
          <a:prstGeom prst="roundRect">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8" name="Text Placeholder 6"/>
          <p:cNvSpPr>
            <a:spLocks noGrp="1"/>
          </p:cNvSpPr>
          <p:nvPr>
            <p:ph type="body" sz="quarter" idx="15"/>
          </p:nvPr>
        </p:nvSpPr>
        <p:spPr>
          <a:xfrm>
            <a:off x="3598860" y="2879725"/>
            <a:ext cx="4680709" cy="324027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Tree>
    <p:extLst>
      <p:ext uri="{BB962C8B-B14F-4D97-AF65-F5344CB8AC3E}">
        <p14:creationId xmlns:p14="http://schemas.microsoft.com/office/powerpoint/2010/main" val="238640802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ound Same Side Corner Rectangle 5"/>
          <p:cNvSpPr/>
          <p:nvPr userDrawn="1"/>
        </p:nvSpPr>
        <p:spPr>
          <a:xfrm>
            <a:off x="358774" y="1439863"/>
            <a:ext cx="2879724" cy="5040138"/>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3598860" y="5400000"/>
            <a:ext cx="4717259" cy="1080000"/>
          </a:xfrm>
          <a:prstGeom prst="round2SameRect">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8" name="Text Placeholder 6"/>
          <p:cNvSpPr>
            <a:spLocks noGrp="1"/>
          </p:cNvSpPr>
          <p:nvPr>
            <p:ph type="body" sz="quarter" idx="15"/>
          </p:nvPr>
        </p:nvSpPr>
        <p:spPr>
          <a:xfrm>
            <a:off x="3598861" y="1439863"/>
            <a:ext cx="2159000"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9" name="Text Placeholder 6"/>
          <p:cNvSpPr>
            <a:spLocks noGrp="1"/>
          </p:cNvSpPr>
          <p:nvPr>
            <p:ph type="body" sz="quarter" idx="16"/>
          </p:nvPr>
        </p:nvSpPr>
        <p:spPr>
          <a:xfrm>
            <a:off x="6118224" y="1439863"/>
            <a:ext cx="2197896"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Tree>
    <p:extLst>
      <p:ext uri="{BB962C8B-B14F-4D97-AF65-F5344CB8AC3E}">
        <p14:creationId xmlns:p14="http://schemas.microsoft.com/office/powerpoint/2010/main" val="18987419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Rectangle 9"/>
          <p:cNvSpPr/>
          <p:nvPr userDrawn="1"/>
        </p:nvSpPr>
        <p:spPr>
          <a:xfrm>
            <a:off x="0" y="1800224"/>
            <a:ext cx="9144001" cy="46797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7" name="Oval 6"/>
          <p:cNvSpPr/>
          <p:nvPr userDrawn="1"/>
        </p:nvSpPr>
        <p:spPr>
          <a:xfrm>
            <a:off x="720725" y="2158844"/>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a:spcAft>
                <a:spcPts val="600"/>
              </a:spcAft>
            </a:pPr>
            <a:r>
              <a:rPr lang="en-GB" sz="1300" dirty="0">
                <a:latin typeface="Franklin Gothic Book"/>
                <a:cs typeface="Franklin Gothic Book"/>
              </a:rPr>
              <a:t>Project Summary</a:t>
            </a:r>
          </a:p>
        </p:txBody>
      </p:sp>
      <p:sp>
        <p:nvSpPr>
          <p:cNvPr id="8" name="Rounded Rectangle 7"/>
          <p:cNvSpPr/>
          <p:nvPr userDrawn="1"/>
        </p:nvSpPr>
        <p:spPr>
          <a:xfrm>
            <a:off x="720725" y="4319775"/>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9" name="Round Same Side Corner Rectangle 8"/>
          <p:cNvSpPr/>
          <p:nvPr userDrawn="1"/>
        </p:nvSpPr>
        <p:spPr>
          <a:xfrm>
            <a:off x="5038724" y="2158844"/>
            <a:ext cx="3600845"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2878135" y="2160588"/>
            <a:ext cx="1800226" cy="4310062"/>
          </a:xfrm>
          <a:prstGeom prst="round2SameRect">
            <a:avLst>
              <a:gd name="adj1" fmla="val 10230"/>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Tree>
    <p:extLst>
      <p:ext uri="{BB962C8B-B14F-4D97-AF65-F5344CB8AC3E}">
        <p14:creationId xmlns:p14="http://schemas.microsoft.com/office/powerpoint/2010/main" val="23885871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Rectangle 9"/>
          <p:cNvSpPr/>
          <p:nvPr userDrawn="1"/>
        </p:nvSpPr>
        <p:spPr>
          <a:xfrm>
            <a:off x="0" y="1800225"/>
            <a:ext cx="9144001" cy="46797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725" y="4319588"/>
            <a:ext cx="3957636" cy="2151062"/>
          </a:xfrm>
          <a:prstGeom prst="round2SameRect">
            <a:avLst>
              <a:gd name="adj1" fmla="val 10230"/>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2" name="Title 1"/>
          <p:cNvSpPr>
            <a:spLocks noGrp="1"/>
          </p:cNvSpPr>
          <p:nvPr>
            <p:ph type="title"/>
          </p:nvPr>
        </p:nvSpPr>
        <p:spPr/>
        <p:txBody>
          <a:bodyPr/>
          <a:lstStyle>
            <a:lvl1pPr>
              <a:defRPr>
                <a:latin typeface="Bodoni MT" panose="02070603080606020203" pitchFamily="18" charset="0"/>
              </a:defRPr>
            </a:lvl1pPr>
          </a:lstStyle>
          <a:p>
            <a:r>
              <a:rPr lang="en-GB" dirty="0"/>
              <a:t>Click to edit Master title style</a:t>
            </a:r>
            <a:endParaRPr lang="en-US" dirty="0"/>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7" name="Oval 6"/>
          <p:cNvSpPr/>
          <p:nvPr userDrawn="1"/>
        </p:nvSpPr>
        <p:spPr>
          <a:xfrm>
            <a:off x="720725" y="2158844"/>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a:spcAft>
                <a:spcPts val="600"/>
              </a:spcAft>
            </a:pPr>
            <a:r>
              <a:rPr lang="en-GB" sz="1300" dirty="0">
                <a:latin typeface="Franklin Gothic Book"/>
                <a:cs typeface="Franklin Gothic Book"/>
              </a:rPr>
              <a:t>Project Summary</a:t>
            </a:r>
          </a:p>
        </p:txBody>
      </p:sp>
      <p:sp>
        <p:nvSpPr>
          <p:cNvPr id="8" name="Rounded Rectangle 7"/>
          <p:cNvSpPr/>
          <p:nvPr userDrawn="1"/>
        </p:nvSpPr>
        <p:spPr>
          <a:xfrm>
            <a:off x="2878136" y="2158844"/>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9" name="Round Same Side Corner Rectangle 8"/>
          <p:cNvSpPr/>
          <p:nvPr userDrawn="1"/>
        </p:nvSpPr>
        <p:spPr>
          <a:xfrm>
            <a:off x="5038724" y="2158844"/>
            <a:ext cx="3600845"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Tree>
    <p:extLst>
      <p:ext uri="{BB962C8B-B14F-4D97-AF65-F5344CB8AC3E}">
        <p14:creationId xmlns:p14="http://schemas.microsoft.com/office/powerpoint/2010/main" val="12855307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mart graphic">
    <p:spTree>
      <p:nvGrpSpPr>
        <p:cNvPr id="1" name=""/>
        <p:cNvGrpSpPr/>
        <p:nvPr/>
      </p:nvGrpSpPr>
      <p:grpSpPr>
        <a:xfrm>
          <a:off x="0" y="0"/>
          <a:ext cx="0" cy="0"/>
          <a:chOff x="0" y="0"/>
          <a:chExt cx="0" cy="0"/>
        </a:xfrm>
      </p:grpSpPr>
      <p:sp>
        <p:nvSpPr>
          <p:cNvPr id="4" name="Round Same Side Corner Rectangle 3"/>
          <p:cNvSpPr/>
          <p:nvPr userDrawn="1"/>
        </p:nvSpPr>
        <p:spPr>
          <a:xfrm>
            <a:off x="358773" y="1803401"/>
            <a:ext cx="8280795" cy="4657724"/>
          </a:xfrm>
          <a:prstGeom prst="round2SameRect">
            <a:avLst>
              <a:gd name="adj1" fmla="val 2778"/>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SmartArt Placeholder 6" descr="SmartArt can be a very easy way to create decent looking graphics. Use the templates as they will quickly restyle your text and apply the correct colours. &#10;Try several options to see which one fits your content best.&#10;Just don't over do it."/>
          <p:cNvSpPr>
            <a:spLocks noGrp="1"/>
          </p:cNvSpPr>
          <p:nvPr>
            <p:ph type="dgm" sz="quarter" idx="13"/>
          </p:nvPr>
        </p:nvSpPr>
        <p:spPr>
          <a:xfrm>
            <a:off x="719136" y="2168526"/>
            <a:ext cx="7560432" cy="3951474"/>
          </a:xfrm>
          <a:prstGeom prst="rect">
            <a:avLst/>
          </a:prstGeom>
        </p:spPr>
        <p:txBody>
          <a:bodyPr/>
          <a:lstStyle/>
          <a:p>
            <a:pPr lvl="0"/>
            <a:r>
              <a:rPr lang="en-US" noProof="0" dirty="0"/>
              <a:t>Click icon to add SmartArt graphic</a:t>
            </a:r>
            <a:endParaRPr lang="en-GB" noProof="0" dirty="0"/>
          </a:p>
        </p:txBody>
      </p:sp>
      <p:cxnSp>
        <p:nvCxnSpPr>
          <p:cNvPr id="98" name="Straight Connector 97"/>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AC6FD2B1-39C9-5645-A6AB-AC163D18084F}" type="datetime3">
              <a:rPr lang="en-GB" smtClean="0"/>
              <a:pPr/>
              <a:t>4 July, 2016</a:t>
            </a:fld>
            <a:endParaRPr lang="en-GB" dirty="0"/>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6887388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latin typeface="Franklin Gothic Book"/>
              </a:rPr>
              <a:t>Simple layouts</a:t>
            </a: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441720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5_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GB" dirty="0"/>
              <a:t>Click to edit Master title style</a:t>
            </a:r>
          </a:p>
        </p:txBody>
      </p:sp>
      <p:cxnSp>
        <p:nvCxnSpPr>
          <p:cNvPr id="166" name="Straight Connector 165"/>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pPr/>
              <a:t>4 July, 2016</a:t>
            </a:fld>
            <a:endParaRPr lang="en-GB" dirty="0"/>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0"/>
          </p:nvPr>
        </p:nvSpPr>
        <p:spPr>
          <a:xfrm>
            <a:off x="719138" y="1803400"/>
            <a:ext cx="7705725" cy="4321175"/>
          </a:xfrm>
        </p:spPr>
        <p:txBody>
          <a:bodyPr/>
          <a:lstStyle>
            <a:lvl1pPr>
              <a:defRPr sz="1600"/>
            </a:lvl1pPr>
            <a:lvl2pPr>
              <a:defRPr sz="1600"/>
            </a:lvl2pPr>
            <a:lvl3pPr>
              <a:defRPr sz="1600"/>
            </a:lvl3pPr>
            <a:lvl4pPr>
              <a:defRPr sz="16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3660239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6_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GB"/>
              <a:t>Click to edit Master title style</a:t>
            </a:r>
            <a:endParaRPr lang="en-GB" dirty="0"/>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pPr/>
              <a:t>4 July, 2016</a:t>
            </a:fld>
            <a:endParaRPr lang="en-GB" dirty="0"/>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0"/>
          </p:nvPr>
        </p:nvSpPr>
        <p:spPr>
          <a:xfrm>
            <a:off x="720725" y="1446213"/>
            <a:ext cx="7704138" cy="357187"/>
          </a:xfrm>
        </p:spPr>
        <p:txBody>
          <a:bodyPr/>
          <a:lstStyle>
            <a:lvl1pPr>
              <a:defRPr>
                <a:latin typeface="Franklin Gothic Medium" panose="020B0603020102020204" pitchFamily="34" charset="0"/>
              </a:defRPr>
            </a:lvl1pPr>
          </a:lstStyle>
          <a:p>
            <a:pPr lvl="0"/>
            <a:r>
              <a:rPr lang="en-US" dirty="0"/>
              <a:t>Click to edit Master text styles</a:t>
            </a:r>
          </a:p>
        </p:txBody>
      </p:sp>
      <p:sp>
        <p:nvSpPr>
          <p:cNvPr id="6" name="Text Placeholder 5"/>
          <p:cNvSpPr>
            <a:spLocks noGrp="1"/>
          </p:cNvSpPr>
          <p:nvPr>
            <p:ph type="body" sz="quarter" idx="11"/>
          </p:nvPr>
        </p:nvSpPr>
        <p:spPr>
          <a:xfrm>
            <a:off x="720725" y="2168525"/>
            <a:ext cx="7704138" cy="39560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1975753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5" name="Text Placeholder 4"/>
          <p:cNvSpPr>
            <a:spLocks noGrp="1"/>
          </p:cNvSpPr>
          <p:nvPr>
            <p:ph type="body" sz="quarter" idx="11"/>
          </p:nvPr>
        </p:nvSpPr>
        <p:spPr>
          <a:xfrm>
            <a:off x="719138" y="1446213"/>
            <a:ext cx="3605212" cy="5033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p:cNvSpPr>
            <a:spLocks noGrp="1"/>
          </p:cNvSpPr>
          <p:nvPr>
            <p:ph type="body" sz="quarter" idx="12"/>
          </p:nvPr>
        </p:nvSpPr>
        <p:spPr>
          <a:xfrm>
            <a:off x="4819650" y="1446213"/>
            <a:ext cx="3605213" cy="5033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1857790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latin typeface="Franklin Gothic Book"/>
              </a:rPr>
              <a:t>Layouts for charts, images, tables, smart</a:t>
            </a:r>
            <a:r>
              <a:rPr lang="en-US" sz="7000" baseline="0" dirty="0">
                <a:latin typeface="Franklin Gothic Book"/>
              </a:rPr>
              <a:t> art or video</a:t>
            </a:r>
            <a:endParaRPr lang="en-US" sz="7000" dirty="0">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9926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chart - with title">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399"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pPr/>
              <a:t>4 July, 2016</a:t>
            </a:fld>
            <a:endParaRPr lang="en-GB" dirty="0"/>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5" name="Content Placeholder 4"/>
          <p:cNvSpPr>
            <a:spLocks noGrp="1"/>
          </p:cNvSpPr>
          <p:nvPr>
            <p:ph sz="quarter" idx="17" hasCustomPrompt="1"/>
          </p:nvPr>
        </p:nvSpPr>
        <p:spPr>
          <a:xfrm>
            <a:off x="376238" y="2472531"/>
            <a:ext cx="8407400" cy="4013994"/>
          </a:xfrm>
        </p:spPr>
        <p:txBody>
          <a:bodyPr/>
          <a:lstStyle>
            <a:lvl1pPr>
              <a:defRPr baseline="0"/>
            </a:lvl1pPr>
          </a:lstStyle>
          <a:p>
            <a:pPr lvl="0"/>
            <a:r>
              <a:rPr lang="en-US" dirty="0"/>
              <a:t>Click icon to add object</a:t>
            </a:r>
          </a:p>
        </p:txBody>
      </p:sp>
      <p:sp>
        <p:nvSpPr>
          <p:cNvPr id="7" name="Text Placeholder 6"/>
          <p:cNvSpPr>
            <a:spLocks noGrp="1"/>
          </p:cNvSpPr>
          <p:nvPr>
            <p:ph type="body" sz="quarter" idx="18" hasCustomPrompt="1"/>
          </p:nvPr>
        </p:nvSpPr>
        <p:spPr>
          <a:xfrm>
            <a:off x="720725" y="1864518"/>
            <a:ext cx="7704138" cy="608013"/>
          </a:xfrm>
        </p:spPr>
        <p:txBody>
          <a:bodyPr/>
          <a:lstStyle>
            <a:lvl1pPr>
              <a:defRPr sz="1800">
                <a:latin typeface="Franklin Gothic Medium" panose="020B0603020102020204" pitchFamily="34" charset="0"/>
              </a:defRPr>
            </a:lvl1pPr>
          </a:lstStyle>
          <a:p>
            <a:pPr lvl="0"/>
            <a:r>
              <a:rPr lang="en-US" dirty="0"/>
              <a:t>Chart title</a:t>
            </a:r>
          </a:p>
        </p:txBody>
      </p:sp>
    </p:spTree>
    <p:extLst>
      <p:ext uri="{BB962C8B-B14F-4D97-AF65-F5344CB8AC3E}">
        <p14:creationId xmlns:p14="http://schemas.microsoft.com/office/powerpoint/2010/main" val="5736223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xt + chart - standard">
    <p:spTree>
      <p:nvGrpSpPr>
        <p:cNvPr id="1" name=""/>
        <p:cNvGrpSpPr/>
        <p:nvPr/>
      </p:nvGrpSpPr>
      <p:grpSpPr>
        <a:xfrm>
          <a:off x="0" y="0"/>
          <a:ext cx="0" cy="0"/>
          <a:chOff x="0" y="0"/>
          <a:chExt cx="0" cy="0"/>
        </a:xfrm>
      </p:grpSpPr>
      <p:sp>
        <p:nvSpPr>
          <p:cNvPr id="5" name="Round Same Side Corner Rectangle 4"/>
          <p:cNvSpPr/>
          <p:nvPr userDrawn="1"/>
        </p:nvSpPr>
        <p:spPr>
          <a:xfrm>
            <a:off x="4819650" y="1803400"/>
            <a:ext cx="3579813" cy="4657725"/>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9" name="Content Placeholder 8"/>
          <p:cNvSpPr>
            <a:spLocks noGrp="1"/>
          </p:cNvSpPr>
          <p:nvPr>
            <p:ph sz="quarter" idx="17" hasCustomPrompt="1"/>
          </p:nvPr>
        </p:nvSpPr>
        <p:spPr>
          <a:xfrm>
            <a:off x="4819650" y="1803400"/>
            <a:ext cx="3579813" cy="4657725"/>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6"/>
          </p:nvPr>
        </p:nvSpPr>
        <p:spPr>
          <a:xfrm>
            <a:off x="719138" y="1803400"/>
            <a:ext cx="3605212" cy="4683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Tree>
    <p:extLst>
      <p:ext uri="{BB962C8B-B14F-4D97-AF65-F5344CB8AC3E}">
        <p14:creationId xmlns:p14="http://schemas.microsoft.com/office/powerpoint/2010/main" val="11167143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ext + chart">
    <p:spTree>
      <p:nvGrpSpPr>
        <p:cNvPr id="1" name=""/>
        <p:cNvGrpSpPr/>
        <p:nvPr/>
      </p:nvGrpSpPr>
      <p:grpSpPr>
        <a:xfrm>
          <a:off x="0" y="0"/>
          <a:ext cx="0" cy="0"/>
          <a:chOff x="0" y="0"/>
          <a:chExt cx="0" cy="0"/>
        </a:xfrm>
      </p:grpSpPr>
      <p:sp>
        <p:nvSpPr>
          <p:cNvPr id="10" name="Round Same Side Corner Rectangle 9"/>
          <p:cNvSpPr/>
          <p:nvPr userDrawn="1"/>
        </p:nvSpPr>
        <p:spPr>
          <a:xfrm>
            <a:off x="4819649" y="1794782"/>
            <a:ext cx="3605215" cy="46663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4" name="Content Placeholder 8"/>
          <p:cNvSpPr>
            <a:spLocks noGrp="1"/>
          </p:cNvSpPr>
          <p:nvPr>
            <p:ph sz="quarter" idx="18" hasCustomPrompt="1"/>
          </p:nvPr>
        </p:nvSpPr>
        <p:spPr>
          <a:xfrm>
            <a:off x="4819650" y="1803400"/>
            <a:ext cx="3579813" cy="4657725"/>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6"/>
          </p:nvPr>
        </p:nvSpPr>
        <p:spPr>
          <a:xfrm>
            <a:off x="720725" y="1794782"/>
            <a:ext cx="3603625" cy="719137"/>
          </a:xfrm>
        </p:spPr>
        <p:txBody>
          <a:bodyPr/>
          <a:lstStyle>
            <a:lvl1pPr>
              <a:defRPr>
                <a:latin typeface="Franklin Gothic Medium" panose="020B0603020102020204" pitchFamily="34" charset="0"/>
              </a:defRPr>
            </a:lvl1pPr>
          </a:lstStyle>
          <a:p>
            <a:pPr lvl="0"/>
            <a:r>
              <a:rPr lang="en-US" dirty="0"/>
              <a:t>Click to edit Master text styles</a:t>
            </a:r>
          </a:p>
        </p:txBody>
      </p:sp>
      <p:sp>
        <p:nvSpPr>
          <p:cNvPr id="6" name="Text Placeholder 5"/>
          <p:cNvSpPr>
            <a:spLocks noGrp="1"/>
          </p:cNvSpPr>
          <p:nvPr>
            <p:ph type="body" sz="quarter" idx="17"/>
          </p:nvPr>
        </p:nvSpPr>
        <p:spPr>
          <a:xfrm>
            <a:off x="720725" y="2513919"/>
            <a:ext cx="3603625" cy="3966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818992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text + char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3" name="Round Same Side Corner Rectangle 12"/>
          <p:cNvSpPr/>
          <p:nvPr userDrawn="1"/>
        </p:nvSpPr>
        <p:spPr>
          <a:xfrm>
            <a:off x="4819649" y="1795006"/>
            <a:ext cx="3605215" cy="466611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6" name="Text Placeholder 3"/>
          <p:cNvSpPr>
            <a:spLocks noGrp="1"/>
          </p:cNvSpPr>
          <p:nvPr>
            <p:ph type="body" sz="quarter" idx="16"/>
          </p:nvPr>
        </p:nvSpPr>
        <p:spPr>
          <a:xfrm>
            <a:off x="720725" y="1795006"/>
            <a:ext cx="3603625" cy="719137"/>
          </a:xfrm>
        </p:spPr>
        <p:txBody>
          <a:bodyPr/>
          <a:lstStyle>
            <a:lvl1pPr>
              <a:defRPr>
                <a:latin typeface="Franklin Gothic Medium" panose="020B0603020102020204" pitchFamily="34" charset="0"/>
              </a:defRPr>
            </a:lvl1pPr>
          </a:lstStyle>
          <a:p>
            <a:pPr lvl="0"/>
            <a:r>
              <a:rPr lang="en-US" dirty="0"/>
              <a:t>Click to edit Master text styles</a:t>
            </a:r>
          </a:p>
        </p:txBody>
      </p:sp>
      <p:sp>
        <p:nvSpPr>
          <p:cNvPr id="17" name="Text Placeholder 5"/>
          <p:cNvSpPr>
            <a:spLocks noGrp="1"/>
          </p:cNvSpPr>
          <p:nvPr>
            <p:ph type="body" sz="quarter" idx="17"/>
          </p:nvPr>
        </p:nvSpPr>
        <p:spPr>
          <a:xfrm>
            <a:off x="720725" y="2527300"/>
            <a:ext cx="3603625" cy="3952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Text Placeholder 3"/>
          <p:cNvSpPr>
            <a:spLocks noGrp="1"/>
          </p:cNvSpPr>
          <p:nvPr>
            <p:ph type="body" sz="quarter" idx="18"/>
          </p:nvPr>
        </p:nvSpPr>
        <p:spPr>
          <a:xfrm>
            <a:off x="4950220" y="1938108"/>
            <a:ext cx="3329348" cy="566737"/>
          </a:xfrm>
        </p:spPr>
        <p:txBody>
          <a:bodyPr/>
          <a:lstStyle>
            <a:lvl1pPr>
              <a:defRPr sz="1800">
                <a:latin typeface="Franklin Gothic Medium" panose="020B0603020102020204" pitchFamily="34" charset="0"/>
              </a:defRPr>
            </a:lvl1pPr>
          </a:lstStyle>
          <a:p>
            <a:pPr lvl="0"/>
            <a:r>
              <a:rPr lang="en-US" dirty="0"/>
              <a:t>Click to edit Master text styles</a:t>
            </a:r>
          </a:p>
        </p:txBody>
      </p:sp>
      <p:sp>
        <p:nvSpPr>
          <p:cNvPr id="23" name="Content Placeholder 8"/>
          <p:cNvSpPr>
            <a:spLocks noGrp="1"/>
          </p:cNvSpPr>
          <p:nvPr>
            <p:ph sz="quarter" idx="19" hasCustomPrompt="1"/>
          </p:nvPr>
        </p:nvSpPr>
        <p:spPr>
          <a:xfrm>
            <a:off x="4819650" y="2504845"/>
            <a:ext cx="3579813" cy="3956280"/>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Tree>
    <p:extLst>
      <p:ext uri="{BB962C8B-B14F-4D97-AF65-F5344CB8AC3E}">
        <p14:creationId xmlns:p14="http://schemas.microsoft.com/office/powerpoint/2010/main" val="3592083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9" name="Content Placeholder 8"/>
          <p:cNvSpPr>
            <a:spLocks noGrp="1"/>
          </p:cNvSpPr>
          <p:nvPr>
            <p:ph sz="quarter" idx="19" hasCustomPrompt="1"/>
          </p:nvPr>
        </p:nvSpPr>
        <p:spPr>
          <a:xfrm>
            <a:off x="719136" y="1803400"/>
            <a:ext cx="3579813" cy="4642643"/>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pPr/>
              <a:t>4 July, 2016</a:t>
            </a:fld>
            <a:endParaRPr lang="en-GB" dirty="0"/>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7" name="Text Placeholder 5"/>
          <p:cNvSpPr>
            <a:spLocks noGrp="1"/>
          </p:cNvSpPr>
          <p:nvPr>
            <p:ph type="body" sz="quarter" idx="17"/>
          </p:nvPr>
        </p:nvSpPr>
        <p:spPr>
          <a:xfrm>
            <a:off x="4803774" y="1803400"/>
            <a:ext cx="3603625" cy="46950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103653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Chart + text">
    <p:spTree>
      <p:nvGrpSpPr>
        <p:cNvPr id="1" name=""/>
        <p:cNvGrpSpPr/>
        <p:nvPr/>
      </p:nvGrpSpPr>
      <p:grpSpPr>
        <a:xfrm>
          <a:off x="0" y="0"/>
          <a:ext cx="0" cy="0"/>
          <a:chOff x="0" y="0"/>
          <a:chExt cx="0" cy="0"/>
        </a:xfrm>
      </p:grpSpPr>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9" name="Content Placeholder 8"/>
          <p:cNvSpPr>
            <a:spLocks noGrp="1"/>
          </p:cNvSpPr>
          <p:nvPr>
            <p:ph sz="quarter" idx="19" hasCustomPrompt="1"/>
          </p:nvPr>
        </p:nvSpPr>
        <p:spPr>
          <a:xfrm>
            <a:off x="719136" y="1803400"/>
            <a:ext cx="3579813" cy="4642643"/>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pPr/>
              <a:t>4 July, 2016</a:t>
            </a:fld>
            <a:endParaRPr lang="en-GB" dirty="0"/>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6" name="Text Placeholder 3"/>
          <p:cNvSpPr>
            <a:spLocks noGrp="1"/>
          </p:cNvSpPr>
          <p:nvPr>
            <p:ph type="body" sz="quarter" idx="16"/>
          </p:nvPr>
        </p:nvSpPr>
        <p:spPr>
          <a:xfrm>
            <a:off x="4803774" y="1803400"/>
            <a:ext cx="3603625" cy="719137"/>
          </a:xfrm>
        </p:spPr>
        <p:txBody>
          <a:bodyPr/>
          <a:lstStyle>
            <a:lvl1pPr>
              <a:defRPr>
                <a:latin typeface="Franklin Gothic Medium" panose="020B0603020102020204" pitchFamily="34" charset="0"/>
              </a:defRPr>
            </a:lvl1pPr>
          </a:lstStyle>
          <a:p>
            <a:pPr lvl="0"/>
            <a:r>
              <a:rPr lang="en-US" dirty="0"/>
              <a:t>Click to edit Master text styles</a:t>
            </a:r>
          </a:p>
        </p:txBody>
      </p:sp>
      <p:sp>
        <p:nvSpPr>
          <p:cNvPr id="17" name="Text Placeholder 5"/>
          <p:cNvSpPr>
            <a:spLocks noGrp="1"/>
          </p:cNvSpPr>
          <p:nvPr>
            <p:ph type="body" sz="quarter" idx="17"/>
          </p:nvPr>
        </p:nvSpPr>
        <p:spPr>
          <a:xfrm>
            <a:off x="4803774" y="2527300"/>
            <a:ext cx="3603625" cy="39711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545681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4_Chart + tex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pPr/>
              <a:t>4 July, 2016</a:t>
            </a:fld>
            <a:endParaRPr lang="en-GB" dirty="0"/>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6" name="Text Placeholder 3"/>
          <p:cNvSpPr>
            <a:spLocks noGrp="1"/>
          </p:cNvSpPr>
          <p:nvPr>
            <p:ph type="body" sz="quarter" idx="16"/>
          </p:nvPr>
        </p:nvSpPr>
        <p:spPr>
          <a:xfrm>
            <a:off x="4803774" y="1780836"/>
            <a:ext cx="3603625" cy="719137"/>
          </a:xfrm>
        </p:spPr>
        <p:txBody>
          <a:bodyPr/>
          <a:lstStyle>
            <a:lvl1pPr>
              <a:defRPr>
                <a:latin typeface="Franklin Gothic Medium" panose="020B0603020102020204" pitchFamily="34" charset="0"/>
              </a:defRPr>
            </a:lvl1pPr>
          </a:lstStyle>
          <a:p>
            <a:pPr lvl="0"/>
            <a:r>
              <a:rPr lang="en-US" dirty="0"/>
              <a:t>Click to edit Master text styles</a:t>
            </a:r>
          </a:p>
        </p:txBody>
      </p:sp>
      <p:sp>
        <p:nvSpPr>
          <p:cNvPr id="17" name="Text Placeholder 5"/>
          <p:cNvSpPr>
            <a:spLocks noGrp="1"/>
          </p:cNvSpPr>
          <p:nvPr>
            <p:ph type="body" sz="quarter" idx="17"/>
          </p:nvPr>
        </p:nvSpPr>
        <p:spPr>
          <a:xfrm>
            <a:off x="4803774" y="2499973"/>
            <a:ext cx="3603625" cy="39984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18"/>
          </p:nvPr>
        </p:nvSpPr>
        <p:spPr>
          <a:xfrm>
            <a:off x="849706" y="1885156"/>
            <a:ext cx="3329348" cy="566737"/>
          </a:xfrm>
        </p:spPr>
        <p:txBody>
          <a:bodyPr/>
          <a:lstStyle>
            <a:lvl1pPr>
              <a:defRPr sz="1800">
                <a:latin typeface="Franklin Gothic Medium" panose="020B0603020102020204" pitchFamily="34" charset="0"/>
              </a:defRPr>
            </a:lvl1pPr>
          </a:lstStyle>
          <a:p>
            <a:pPr lvl="0"/>
            <a:r>
              <a:rPr lang="en-US" dirty="0"/>
              <a:t>Click to edit Master text styles</a:t>
            </a:r>
          </a:p>
        </p:txBody>
      </p:sp>
      <p:sp>
        <p:nvSpPr>
          <p:cNvPr id="19" name="Content Placeholder 8"/>
          <p:cNvSpPr>
            <a:spLocks noGrp="1"/>
          </p:cNvSpPr>
          <p:nvPr>
            <p:ph sz="quarter" idx="19" hasCustomPrompt="1"/>
          </p:nvPr>
        </p:nvSpPr>
        <p:spPr>
          <a:xfrm>
            <a:off x="719136" y="2527300"/>
            <a:ext cx="3579813" cy="3918743"/>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Tree>
    <p:extLst>
      <p:ext uri="{BB962C8B-B14F-4D97-AF65-F5344CB8AC3E}">
        <p14:creationId xmlns:p14="http://schemas.microsoft.com/office/powerpoint/2010/main" val="189819315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ext + large chart">
    <p:spTree>
      <p:nvGrpSpPr>
        <p:cNvPr id="1" name=""/>
        <p:cNvGrpSpPr/>
        <p:nvPr/>
      </p:nvGrpSpPr>
      <p:grpSpPr>
        <a:xfrm>
          <a:off x="0" y="0"/>
          <a:ext cx="0" cy="0"/>
          <a:chOff x="0" y="0"/>
          <a:chExt cx="0" cy="0"/>
        </a:xfrm>
      </p:grpSpPr>
      <p:sp>
        <p:nvSpPr>
          <p:cNvPr id="5" name="Round Same Side Corner Rectangle 4"/>
          <p:cNvSpPr/>
          <p:nvPr userDrawn="1"/>
        </p:nvSpPr>
        <p:spPr>
          <a:xfrm>
            <a:off x="3609976" y="1803400"/>
            <a:ext cx="4789488" cy="4657725"/>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9" name="Content Placeholder 8"/>
          <p:cNvSpPr>
            <a:spLocks noGrp="1"/>
          </p:cNvSpPr>
          <p:nvPr>
            <p:ph sz="quarter" idx="17" hasCustomPrompt="1"/>
          </p:nvPr>
        </p:nvSpPr>
        <p:spPr>
          <a:xfrm>
            <a:off x="3609976" y="1803400"/>
            <a:ext cx="4789488" cy="4657725"/>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6"/>
          </p:nvPr>
        </p:nvSpPr>
        <p:spPr>
          <a:xfrm>
            <a:off x="719138" y="1803400"/>
            <a:ext cx="2519361" cy="4683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Tree>
    <p:extLst>
      <p:ext uri="{BB962C8B-B14F-4D97-AF65-F5344CB8AC3E}">
        <p14:creationId xmlns:p14="http://schemas.microsoft.com/office/powerpoint/2010/main" val="186567122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large chart + text">
    <p:spTree>
      <p:nvGrpSpPr>
        <p:cNvPr id="1" name=""/>
        <p:cNvGrpSpPr/>
        <p:nvPr/>
      </p:nvGrpSpPr>
      <p:grpSpPr>
        <a:xfrm>
          <a:off x="0" y="0"/>
          <a:ext cx="0" cy="0"/>
          <a:chOff x="0" y="0"/>
          <a:chExt cx="0" cy="0"/>
        </a:xfrm>
      </p:grpSpPr>
      <p:sp>
        <p:nvSpPr>
          <p:cNvPr id="5" name="Round Same Side Corner Rectangle 4"/>
          <p:cNvSpPr/>
          <p:nvPr userDrawn="1"/>
        </p:nvSpPr>
        <p:spPr>
          <a:xfrm>
            <a:off x="387350" y="1803400"/>
            <a:ext cx="4789488" cy="4668044"/>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9" name="Content Placeholder 8"/>
          <p:cNvSpPr>
            <a:spLocks noGrp="1"/>
          </p:cNvSpPr>
          <p:nvPr>
            <p:ph sz="quarter" idx="17" hasCustomPrompt="1"/>
          </p:nvPr>
        </p:nvSpPr>
        <p:spPr>
          <a:xfrm>
            <a:off x="376238" y="1803400"/>
            <a:ext cx="4789488" cy="4654549"/>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6"/>
          </p:nvPr>
        </p:nvSpPr>
        <p:spPr>
          <a:xfrm>
            <a:off x="5535614" y="1803400"/>
            <a:ext cx="2884486" cy="46767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Tree>
    <p:extLst>
      <p:ext uri="{BB962C8B-B14F-4D97-AF65-F5344CB8AC3E}">
        <p14:creationId xmlns:p14="http://schemas.microsoft.com/office/powerpoint/2010/main" val="224508153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hart + chart">
    <p:spTree>
      <p:nvGrpSpPr>
        <p:cNvPr id="1" name=""/>
        <p:cNvGrpSpPr/>
        <p:nvPr/>
      </p:nvGrpSpPr>
      <p:grpSpPr>
        <a:xfrm>
          <a:off x="0" y="0"/>
          <a:ext cx="0" cy="0"/>
          <a:chOff x="0" y="0"/>
          <a:chExt cx="0" cy="0"/>
        </a:xfrm>
      </p:grpSpPr>
      <p:sp>
        <p:nvSpPr>
          <p:cNvPr id="5" name="Round Same Side Corner Rectangle 4"/>
          <p:cNvSpPr/>
          <p:nvPr userDrawn="1"/>
        </p:nvSpPr>
        <p:spPr>
          <a:xfrm>
            <a:off x="720724" y="1803401"/>
            <a:ext cx="3598861" cy="4657724"/>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04" name="Round Same Side Corner Rectangle 103"/>
          <p:cNvSpPr/>
          <p:nvPr userDrawn="1"/>
        </p:nvSpPr>
        <p:spPr>
          <a:xfrm>
            <a:off x="4819650" y="1793900"/>
            <a:ext cx="3605213" cy="4666337"/>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4" name="Content Placeholder 3"/>
          <p:cNvSpPr>
            <a:spLocks noGrp="1"/>
          </p:cNvSpPr>
          <p:nvPr>
            <p:ph sz="quarter" idx="10" hasCustomPrompt="1"/>
          </p:nvPr>
        </p:nvSpPr>
        <p:spPr>
          <a:xfrm>
            <a:off x="719138" y="1803401"/>
            <a:ext cx="3600450" cy="4683125"/>
          </a:xfrm>
        </p:spPr>
        <p:txBody>
          <a:bodyPr/>
          <a:lstStyle>
            <a:lvl1pPr>
              <a:defRPr baseline="0"/>
            </a:lvl1pPr>
          </a:lstStyle>
          <a:p>
            <a:pPr lvl="0"/>
            <a:r>
              <a:rPr lang="en-US" dirty="0"/>
              <a:t>Click icon to insert object</a:t>
            </a:r>
          </a:p>
        </p:txBody>
      </p:sp>
      <p:sp>
        <p:nvSpPr>
          <p:cNvPr id="13" name="Content Placeholder 3"/>
          <p:cNvSpPr>
            <a:spLocks noGrp="1"/>
          </p:cNvSpPr>
          <p:nvPr>
            <p:ph sz="quarter" idx="11" hasCustomPrompt="1"/>
          </p:nvPr>
        </p:nvSpPr>
        <p:spPr>
          <a:xfrm>
            <a:off x="4819650" y="1803401"/>
            <a:ext cx="3600450" cy="4683125"/>
          </a:xfrm>
        </p:spPr>
        <p:txBody>
          <a:bodyPr/>
          <a:lstStyle>
            <a:lvl1pPr>
              <a:defRPr baseline="0"/>
            </a:lvl1pPr>
          </a:lstStyle>
          <a:p>
            <a:pPr lvl="0"/>
            <a:r>
              <a:rPr lang="en-US"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pPr/>
              <a:t>4 July, 2016</a:t>
            </a:fld>
            <a:endParaRPr lang="en-GB" dirty="0"/>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85592039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hart + chart - with titles">
    <p:spTree>
      <p:nvGrpSpPr>
        <p:cNvPr id="1" name=""/>
        <p:cNvGrpSpPr/>
        <p:nvPr/>
      </p:nvGrpSpPr>
      <p:grpSpPr>
        <a:xfrm>
          <a:off x="0" y="0"/>
          <a:ext cx="0" cy="0"/>
          <a:chOff x="0" y="0"/>
          <a:chExt cx="0" cy="0"/>
        </a:xfrm>
      </p:grpSpPr>
      <p:sp>
        <p:nvSpPr>
          <p:cNvPr id="5" name="Round Same Side Corner Rectangle 4"/>
          <p:cNvSpPr/>
          <p:nvPr userDrawn="1"/>
        </p:nvSpPr>
        <p:spPr>
          <a:xfrm>
            <a:off x="720725" y="2168445"/>
            <a:ext cx="3598861" cy="4292680"/>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pPr/>
              <a:t>4 July, 2016</a:t>
            </a:fld>
            <a:endParaRPr lang="en-GB" dirty="0"/>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4" name="Round Same Side Corner Rectangle 103"/>
          <p:cNvSpPr/>
          <p:nvPr userDrawn="1"/>
        </p:nvSpPr>
        <p:spPr>
          <a:xfrm>
            <a:off x="4819650" y="2168525"/>
            <a:ext cx="3605213" cy="4291712"/>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4" name="Text Placeholder 3"/>
          <p:cNvSpPr>
            <a:spLocks noGrp="1"/>
          </p:cNvSpPr>
          <p:nvPr>
            <p:ph type="body" sz="quarter" idx="20" hasCustomPrompt="1"/>
          </p:nvPr>
        </p:nvSpPr>
        <p:spPr>
          <a:xfrm>
            <a:off x="708025" y="1446213"/>
            <a:ext cx="7716838" cy="723900"/>
          </a:xfrm>
        </p:spPr>
        <p:txBody>
          <a:bodyPr/>
          <a:lstStyle>
            <a:lvl1pPr>
              <a:defRPr/>
            </a:lvl1pPr>
          </a:lstStyle>
          <a:p>
            <a:pPr lvl="0"/>
            <a:r>
              <a:rPr lang="en-US" dirty="0"/>
              <a:t>Short intro text</a:t>
            </a:r>
          </a:p>
        </p:txBody>
      </p:sp>
      <p:sp>
        <p:nvSpPr>
          <p:cNvPr id="7" name="Text Placeholder 6"/>
          <p:cNvSpPr>
            <a:spLocks noGrp="1"/>
          </p:cNvSpPr>
          <p:nvPr>
            <p:ph type="body" sz="quarter" idx="21" hasCustomPrompt="1"/>
          </p:nvPr>
        </p:nvSpPr>
        <p:spPr>
          <a:xfrm>
            <a:off x="850900" y="2271939"/>
            <a:ext cx="3111500" cy="244475"/>
          </a:xfrm>
        </p:spPr>
        <p:txBody>
          <a:bodyPr/>
          <a:lstStyle>
            <a:lvl1pPr>
              <a:defRPr sz="1600" baseline="0">
                <a:latin typeface="Franklin Gothic Medium" panose="020B0603020102020204" pitchFamily="34" charset="0"/>
              </a:defRPr>
            </a:lvl1pPr>
          </a:lstStyle>
          <a:p>
            <a:pPr lvl="0"/>
            <a:r>
              <a:rPr lang="en-US" dirty="0"/>
              <a:t>Chart title</a:t>
            </a:r>
          </a:p>
        </p:txBody>
      </p:sp>
      <p:sp>
        <p:nvSpPr>
          <p:cNvPr id="18" name="Text Placeholder 6"/>
          <p:cNvSpPr>
            <a:spLocks noGrp="1"/>
          </p:cNvSpPr>
          <p:nvPr>
            <p:ph type="body" sz="quarter" idx="22" hasCustomPrompt="1"/>
          </p:nvPr>
        </p:nvSpPr>
        <p:spPr>
          <a:xfrm>
            <a:off x="5073649" y="2246539"/>
            <a:ext cx="3111500" cy="269875"/>
          </a:xfrm>
        </p:spPr>
        <p:txBody>
          <a:bodyPr/>
          <a:lstStyle>
            <a:lvl1pPr>
              <a:defRPr sz="1600" baseline="0">
                <a:latin typeface="Franklin Gothic Medium" panose="020B0603020102020204" pitchFamily="34" charset="0"/>
              </a:defRPr>
            </a:lvl1pPr>
          </a:lstStyle>
          <a:p>
            <a:pPr lvl="0"/>
            <a:r>
              <a:rPr lang="en-US" dirty="0"/>
              <a:t>Chart title</a:t>
            </a:r>
          </a:p>
        </p:txBody>
      </p:sp>
      <p:sp>
        <p:nvSpPr>
          <p:cNvPr id="9" name="Content Placeholder 8"/>
          <p:cNvSpPr>
            <a:spLocks noGrp="1"/>
          </p:cNvSpPr>
          <p:nvPr>
            <p:ph sz="quarter" idx="23"/>
          </p:nvPr>
        </p:nvSpPr>
        <p:spPr>
          <a:xfrm>
            <a:off x="720725" y="2642488"/>
            <a:ext cx="3603625" cy="3818637"/>
          </a:xfrm>
        </p:spPr>
        <p:txBody>
          <a:bodyPr/>
          <a:lstStyle>
            <a:lvl1pPr>
              <a:defRPr sz="1600"/>
            </a:lvl1pPr>
          </a:lstStyle>
          <a:p>
            <a:pPr lvl="0"/>
            <a:r>
              <a:rPr lang="en-US" dirty="0"/>
              <a:t>Click to edit Master text styles</a:t>
            </a:r>
          </a:p>
        </p:txBody>
      </p:sp>
      <p:sp>
        <p:nvSpPr>
          <p:cNvPr id="21" name="Content Placeholder 8"/>
          <p:cNvSpPr>
            <a:spLocks noGrp="1"/>
          </p:cNvSpPr>
          <p:nvPr>
            <p:ph sz="quarter" idx="24"/>
          </p:nvPr>
        </p:nvSpPr>
        <p:spPr>
          <a:xfrm>
            <a:off x="4822825" y="2641600"/>
            <a:ext cx="3603625" cy="3818637"/>
          </a:xfrm>
        </p:spPr>
        <p:txBody>
          <a:bodyPr/>
          <a:lstStyle>
            <a:lvl1pPr>
              <a:defRPr sz="1600"/>
            </a:lvl1pPr>
          </a:lstStyle>
          <a:p>
            <a:pPr lvl="0"/>
            <a:r>
              <a:rPr lang="en-US" dirty="0"/>
              <a:t>Click to edit Master text styles</a:t>
            </a:r>
          </a:p>
        </p:txBody>
      </p:sp>
    </p:spTree>
    <p:extLst>
      <p:ext uri="{BB962C8B-B14F-4D97-AF65-F5344CB8AC3E}">
        <p14:creationId xmlns:p14="http://schemas.microsoft.com/office/powerpoint/2010/main" val="2041878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latin typeface="Franklin Gothic Book"/>
              </a:rPr>
              <a:t>Layouts</a:t>
            </a:r>
            <a:r>
              <a:rPr lang="en-US" sz="7000" baseline="0" dirty="0">
                <a:latin typeface="Franklin Gothic Book"/>
              </a:rPr>
              <a:t> for</a:t>
            </a:r>
            <a:br>
              <a:rPr lang="en-US" sz="7000" baseline="0" dirty="0">
                <a:latin typeface="Franklin Gothic Book"/>
              </a:rPr>
            </a:br>
            <a:r>
              <a:rPr lang="en-US" sz="7000" baseline="0" dirty="0">
                <a:latin typeface="Franklin Gothic Book"/>
              </a:rPr>
              <a:t>complex text</a:t>
            </a:r>
            <a:endParaRPr lang="en-US" sz="7000" dirty="0">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79238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400"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5" name="Content Placeholder 4"/>
          <p:cNvSpPr>
            <a:spLocks noGrp="1"/>
          </p:cNvSpPr>
          <p:nvPr>
            <p:ph sz="quarter" idx="10" hasCustomPrompt="1"/>
          </p:nvPr>
        </p:nvSpPr>
        <p:spPr>
          <a:xfrm>
            <a:off x="376238" y="1803401"/>
            <a:ext cx="8407400" cy="4657723"/>
          </a:xfrm>
        </p:spPr>
        <p:txBody>
          <a:bodyPr/>
          <a:lstStyle>
            <a:lvl1pPr>
              <a:defRPr baseline="0"/>
            </a:lvl1pPr>
          </a:lstStyle>
          <a:p>
            <a:pPr lvl="0"/>
            <a:r>
              <a:rPr lang="en-US" dirty="0"/>
              <a:t>Click icon to add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pPr/>
              <a:t>4 July, 2016</a:t>
            </a:fld>
            <a:endParaRPr lang="en-GB" dirty="0"/>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96359506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ingle chart - with title">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399"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pPr/>
              <a:t>4 July, 2016</a:t>
            </a:fld>
            <a:endParaRPr lang="en-GB" dirty="0"/>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5" name="Content Placeholder 4"/>
          <p:cNvSpPr>
            <a:spLocks noGrp="1"/>
          </p:cNvSpPr>
          <p:nvPr>
            <p:ph sz="quarter" idx="17" hasCustomPrompt="1"/>
          </p:nvPr>
        </p:nvSpPr>
        <p:spPr>
          <a:xfrm>
            <a:off x="376238" y="2472531"/>
            <a:ext cx="8407400" cy="4013994"/>
          </a:xfrm>
        </p:spPr>
        <p:txBody>
          <a:bodyPr/>
          <a:lstStyle>
            <a:lvl1pPr>
              <a:defRPr baseline="0"/>
            </a:lvl1pPr>
          </a:lstStyle>
          <a:p>
            <a:pPr lvl="0"/>
            <a:r>
              <a:rPr lang="en-US" dirty="0"/>
              <a:t>Click icon to add object</a:t>
            </a:r>
          </a:p>
        </p:txBody>
      </p:sp>
      <p:sp>
        <p:nvSpPr>
          <p:cNvPr id="7" name="Text Placeholder 6"/>
          <p:cNvSpPr>
            <a:spLocks noGrp="1"/>
          </p:cNvSpPr>
          <p:nvPr>
            <p:ph type="body" sz="quarter" idx="18" hasCustomPrompt="1"/>
          </p:nvPr>
        </p:nvSpPr>
        <p:spPr>
          <a:xfrm>
            <a:off x="720725" y="1864518"/>
            <a:ext cx="7704138" cy="608013"/>
          </a:xfrm>
        </p:spPr>
        <p:txBody>
          <a:bodyPr/>
          <a:lstStyle>
            <a:lvl1pPr>
              <a:defRPr sz="1800">
                <a:latin typeface="Franklin Gothic Medium" panose="020B0603020102020204" pitchFamily="34" charset="0"/>
              </a:defRPr>
            </a:lvl1pPr>
          </a:lstStyle>
          <a:p>
            <a:pPr lvl="0"/>
            <a:r>
              <a:rPr lang="en-US" dirty="0"/>
              <a:t>Chart title</a:t>
            </a:r>
          </a:p>
        </p:txBody>
      </p:sp>
    </p:spTree>
    <p:extLst>
      <p:ext uri="{BB962C8B-B14F-4D97-AF65-F5344CB8AC3E}">
        <p14:creationId xmlns:p14="http://schemas.microsoft.com/office/powerpoint/2010/main" val="32208417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latin typeface="Franklin Gothic Book"/>
              </a:rPr>
              <a:t>Layouts</a:t>
            </a:r>
            <a:r>
              <a:rPr lang="en-US" sz="7000" baseline="0" dirty="0">
                <a:latin typeface="Franklin Gothic Book"/>
              </a:rPr>
              <a:t> for</a:t>
            </a:r>
            <a:br>
              <a:rPr lang="en-US" sz="7000" baseline="0" dirty="0">
                <a:latin typeface="Franklin Gothic Book"/>
              </a:rPr>
            </a:br>
            <a:r>
              <a:rPr lang="en-US" sz="7000" baseline="0" dirty="0">
                <a:latin typeface="Franklin Gothic Book"/>
              </a:rPr>
              <a:t>complex text</a:t>
            </a:r>
            <a:endParaRPr lang="en-US" sz="7000" dirty="0">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77868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ound Same Side Corner Rectangle 5"/>
          <p:cNvSpPr/>
          <p:nvPr userDrawn="1"/>
        </p:nvSpPr>
        <p:spPr>
          <a:xfrm>
            <a:off x="4319585" y="1803400"/>
            <a:ext cx="4319983" cy="467659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6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6478586" y="4833942"/>
            <a:ext cx="1800982" cy="1286058"/>
          </a:xfrm>
          <a:prstGeom prst="roundRect">
            <a:avLst>
              <a:gd name="adj" fmla="val 10702"/>
            </a:avLst>
          </a:prstGeom>
        </p:spPr>
        <p:txBody>
          <a:bodyPr/>
          <a:lstStyle/>
          <a:p>
            <a:pPr lvl="0"/>
            <a:r>
              <a:rPr lang="en-US" noProof="0" dirty="0"/>
              <a:t>Click icon to </a:t>
            </a:r>
            <a:r>
              <a:rPr lang="en-US" noProof="0"/>
              <a:t>add </a:t>
            </a:r>
            <a:r>
              <a:rPr lang="en-US" noProof="0" smtClean="0"/>
              <a:t>picture</a:t>
            </a:r>
            <a:endParaRPr lang="en-GB" noProof="0" dirty="0"/>
          </a:p>
        </p:txBody>
      </p:sp>
      <p:pic>
        <p:nvPicPr>
          <p:cNvPr id="7" name="Picture 6" descr="inverted commas closed.png"/>
          <p:cNvPicPr>
            <a:picLocks noChangeAspect="1"/>
          </p:cNvPicPr>
          <p:nvPr userDrawn="1"/>
        </p:nvPicPr>
        <p:blipFill rotWithShape="1">
          <a:blip r:embed="rId3" cstate="email">
            <a:lum bright="70000" contrast="-70000"/>
            <a:extLst>
              <a:ext uri="{28A0092B-C50C-407E-A947-70E740481C1C}">
                <a14:useLocalDpi xmlns:a14="http://schemas.microsoft.com/office/drawing/2010/main" val="0"/>
              </a:ext>
            </a:extLst>
          </a:blip>
          <a:srcRect l="26489" t="54153" r="29554" b="26824"/>
          <a:stretch/>
        </p:blipFill>
        <p:spPr>
          <a:xfrm>
            <a:off x="7517819" y="3312408"/>
            <a:ext cx="762020" cy="542668"/>
          </a:xfrm>
          <a:prstGeom prst="rect">
            <a:avLst/>
          </a:prstGeom>
        </p:spPr>
      </p:pic>
      <p:pic>
        <p:nvPicPr>
          <p:cNvPr id="8" name="Picture 7" descr="inverted commas open.png"/>
          <p:cNvPicPr>
            <a:picLocks noChangeAspect="1"/>
          </p:cNvPicPr>
          <p:nvPr userDrawn="1"/>
        </p:nvPicPr>
        <p:blipFill rotWithShape="1">
          <a:blip r:embed="rId4" cstate="email">
            <a:lum bright="70000" contrast="-70000"/>
            <a:extLst>
              <a:ext uri="{28A0092B-C50C-407E-A947-70E740481C1C}">
                <a14:useLocalDpi xmlns:a14="http://schemas.microsoft.com/office/drawing/2010/main" val="0"/>
              </a:ext>
            </a:extLst>
          </a:blip>
          <a:srcRect l="29337" t="27276" r="30702" b="54153"/>
          <a:stretch/>
        </p:blipFill>
        <p:spPr>
          <a:xfrm>
            <a:off x="4678162" y="2141311"/>
            <a:ext cx="692748" cy="531132"/>
          </a:xfrm>
          <a:prstGeom prst="rect">
            <a:avLst/>
          </a:prstGeom>
        </p:spPr>
      </p:pic>
      <p:sp>
        <p:nvSpPr>
          <p:cNvPr id="13" name="Text Placeholder 6"/>
          <p:cNvSpPr>
            <a:spLocks noGrp="1"/>
          </p:cNvSpPr>
          <p:nvPr>
            <p:ph type="body" sz="quarter" idx="15"/>
          </p:nvPr>
        </p:nvSpPr>
        <p:spPr>
          <a:xfrm>
            <a:off x="5038723" y="2313668"/>
            <a:ext cx="2881313" cy="1449578"/>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2" name="Text Placeholder 6"/>
          <p:cNvSpPr>
            <a:spLocks noGrp="1"/>
          </p:cNvSpPr>
          <p:nvPr>
            <p:ph type="body" sz="quarter" idx="14"/>
          </p:nvPr>
        </p:nvSpPr>
        <p:spPr>
          <a:xfrm>
            <a:off x="717550" y="1803400"/>
            <a:ext cx="3240085" cy="4316599"/>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41662460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6_text + char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3"/>
          </p:nvPr>
        </p:nvSpPr>
        <p:spPr>
          <a:xfrm>
            <a:off x="717550" y="1803400"/>
            <a:ext cx="3606800"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5" name="Text Placeholder 6"/>
          <p:cNvSpPr>
            <a:spLocks noGrp="1"/>
          </p:cNvSpPr>
          <p:nvPr>
            <p:ph type="body" sz="quarter" idx="17"/>
          </p:nvPr>
        </p:nvSpPr>
        <p:spPr>
          <a:xfrm>
            <a:off x="4819650" y="1803400"/>
            <a:ext cx="3602036"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cxnSp>
        <p:nvCxnSpPr>
          <p:cNvPr id="104" name="Straight Connector 103"/>
          <p:cNvCxnSpPr/>
          <p:nvPr userDrawn="1"/>
        </p:nvCxnSpPr>
        <p:spPr>
          <a:xfrm>
            <a:off x="4551813" y="1761671"/>
            <a:ext cx="0" cy="4316600"/>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64755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5_text + char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3"/>
          </p:nvPr>
        </p:nvSpPr>
        <p:spPr>
          <a:xfrm>
            <a:off x="717551" y="2879725"/>
            <a:ext cx="3240086"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2" name="Text Placeholder 6"/>
          <p:cNvSpPr>
            <a:spLocks noGrp="1"/>
          </p:cNvSpPr>
          <p:nvPr>
            <p:ph type="body" sz="quarter" idx="16"/>
          </p:nvPr>
        </p:nvSpPr>
        <p:spPr>
          <a:xfrm>
            <a:off x="720725" y="2340519"/>
            <a:ext cx="3236517"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05" name="Text Placeholder 6"/>
          <p:cNvSpPr>
            <a:spLocks noGrp="1"/>
          </p:cNvSpPr>
          <p:nvPr>
            <p:ph type="body" sz="quarter" idx="17"/>
          </p:nvPr>
        </p:nvSpPr>
        <p:spPr>
          <a:xfrm>
            <a:off x="4678361" y="2879725"/>
            <a:ext cx="3241675"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106" name="Text Placeholder 6"/>
          <p:cNvSpPr>
            <a:spLocks noGrp="1"/>
          </p:cNvSpPr>
          <p:nvPr>
            <p:ph type="body" sz="quarter" idx="18"/>
          </p:nvPr>
        </p:nvSpPr>
        <p:spPr>
          <a:xfrm>
            <a:off x="4681536" y="2340519"/>
            <a:ext cx="3238103"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cxnSp>
        <p:nvCxnSpPr>
          <p:cNvPr id="104" name="Straight Connector 103"/>
          <p:cNvCxnSpPr/>
          <p:nvPr userDrawn="1"/>
        </p:nvCxnSpPr>
        <p:spPr>
          <a:xfrm>
            <a:off x="4319585" y="2160588"/>
            <a:ext cx="0" cy="3959412"/>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4091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4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latin typeface="Franklin Gothic Book"/>
              </a:rPr>
              <a:t>Layouts</a:t>
            </a:r>
            <a:r>
              <a:rPr lang="en-US" sz="7000" baseline="0" dirty="0">
                <a:latin typeface="Franklin Gothic Book"/>
              </a:rPr>
              <a:t> for</a:t>
            </a:r>
            <a:br>
              <a:rPr lang="en-US" sz="7000" baseline="0" dirty="0">
                <a:latin typeface="Franklin Gothic Book"/>
              </a:rPr>
            </a:br>
            <a:r>
              <a:rPr lang="en-US" sz="7000" baseline="0" dirty="0">
                <a:latin typeface="Franklin Gothic Book"/>
              </a:rPr>
              <a:t>images</a:t>
            </a:r>
            <a:endParaRPr lang="en-US" sz="7000" dirty="0">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3702716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07514" y="2160587"/>
            <a:ext cx="7717349" cy="4310063"/>
          </a:xfrm>
          <a:prstGeom prst="round2SameRect">
            <a:avLst>
              <a:gd name="adj1" fmla="val 6208"/>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pPr/>
              <a:t>4 July, 2016</a:t>
            </a:fld>
            <a:endParaRPr lang="en-GB" dirty="0"/>
          </a:p>
        </p:txBody>
      </p:sp>
      <p:sp>
        <p:nvSpPr>
          <p:cNvPr id="99"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7643228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ig image with titl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07514" y="2879725"/>
            <a:ext cx="7717349" cy="3590925"/>
          </a:xfrm>
          <a:prstGeom prst="round2SameRect">
            <a:avLst>
              <a:gd name="adj1" fmla="val 6739"/>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pPr/>
              <a:t>4 July, 2016</a:t>
            </a:fld>
            <a:endParaRPr lang="en-GB" dirty="0"/>
          </a:p>
        </p:txBody>
      </p:sp>
      <p:sp>
        <p:nvSpPr>
          <p:cNvPr id="99"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5" hasCustomPrompt="1"/>
          </p:nvPr>
        </p:nvSpPr>
        <p:spPr>
          <a:xfrm>
            <a:off x="708025" y="2168525"/>
            <a:ext cx="7716838" cy="358775"/>
          </a:xfrm>
        </p:spPr>
        <p:txBody>
          <a:bodyPr/>
          <a:lstStyle>
            <a:lvl1pPr>
              <a:defRPr baseline="0">
                <a:latin typeface="Franklin Gothic Medium" panose="020B0603020102020204" pitchFamily="34" charset="0"/>
              </a:defRPr>
            </a:lvl1pPr>
          </a:lstStyle>
          <a:p>
            <a:pPr lvl="0"/>
            <a:r>
              <a:rPr lang="en-US" dirty="0"/>
              <a:t>Image title</a:t>
            </a:r>
          </a:p>
        </p:txBody>
      </p:sp>
    </p:spTree>
    <p:extLst>
      <p:ext uri="{BB962C8B-B14F-4D97-AF65-F5344CB8AC3E}">
        <p14:creationId xmlns:p14="http://schemas.microsoft.com/office/powerpoint/2010/main" val="414475799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5"/>
          </p:nvPr>
        </p:nvSpPr>
        <p:spPr>
          <a:xfrm>
            <a:off x="720725" y="2168525"/>
            <a:ext cx="3603625" cy="4302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10" name="Content Placeholder 9"/>
          <p:cNvSpPr>
            <a:spLocks noGrp="1"/>
          </p:cNvSpPr>
          <p:nvPr>
            <p:ph sz="quarter" idx="16"/>
          </p:nvPr>
        </p:nvSpPr>
        <p:spPr>
          <a:xfrm>
            <a:off x="4819650" y="2168525"/>
            <a:ext cx="3605213" cy="4302125"/>
          </a:xfrm>
          <a:prstGeom prst="round2SameRect">
            <a:avLst>
              <a:gd name="adj1" fmla="val 7860"/>
              <a:gd name="adj2" fmla="val 0"/>
            </a:avLst>
          </a:prstGeom>
        </p:spPr>
        <p:txBody>
          <a:bodyPr/>
          <a:lstStyle/>
          <a:p>
            <a:pPr lvl="0"/>
            <a:r>
              <a:rPr lang="en-US" dirty="0"/>
              <a:t>Click to edit Master text styles</a:t>
            </a:r>
          </a:p>
        </p:txBody>
      </p:sp>
    </p:spTree>
    <p:extLst>
      <p:ext uri="{BB962C8B-B14F-4D97-AF65-F5344CB8AC3E}">
        <p14:creationId xmlns:p14="http://schemas.microsoft.com/office/powerpoint/2010/main" val="1556038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ound Same Side Corner Rectangle 5"/>
          <p:cNvSpPr/>
          <p:nvPr userDrawn="1"/>
        </p:nvSpPr>
        <p:spPr>
          <a:xfrm>
            <a:off x="4319585" y="1803400"/>
            <a:ext cx="4319983" cy="467659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6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6478586" y="4833942"/>
            <a:ext cx="1800982" cy="1286058"/>
          </a:xfrm>
          <a:prstGeom prst="roundRect">
            <a:avLst>
              <a:gd name="adj" fmla="val 10702"/>
            </a:avLst>
          </a:prstGeom>
        </p:spPr>
        <p:txBody>
          <a:bodyPr/>
          <a:lstStyle/>
          <a:p>
            <a:pPr lvl="0"/>
            <a:r>
              <a:rPr lang="en-US" noProof="0" dirty="0"/>
              <a:t>Click icon to </a:t>
            </a:r>
            <a:r>
              <a:rPr lang="en-US" noProof="0"/>
              <a:t>add </a:t>
            </a:r>
            <a:r>
              <a:rPr lang="en-US" noProof="0" smtClean="0"/>
              <a:t>picture</a:t>
            </a:r>
            <a:endParaRPr lang="en-GB" noProof="0" dirty="0"/>
          </a:p>
        </p:txBody>
      </p:sp>
      <p:pic>
        <p:nvPicPr>
          <p:cNvPr id="7" name="Picture 6" descr="inverted commas closed.png"/>
          <p:cNvPicPr>
            <a:picLocks noChangeAspect="1"/>
          </p:cNvPicPr>
          <p:nvPr userDrawn="1"/>
        </p:nvPicPr>
        <p:blipFill rotWithShape="1">
          <a:blip r:embed="rId3" cstate="email">
            <a:lum bright="70000" contrast="-70000"/>
            <a:extLst>
              <a:ext uri="{28A0092B-C50C-407E-A947-70E740481C1C}">
                <a14:useLocalDpi xmlns:a14="http://schemas.microsoft.com/office/drawing/2010/main" val="0"/>
              </a:ext>
            </a:extLst>
          </a:blip>
          <a:srcRect l="26489" t="54153" r="29554" b="26824"/>
          <a:stretch/>
        </p:blipFill>
        <p:spPr>
          <a:xfrm>
            <a:off x="7517819" y="3312408"/>
            <a:ext cx="762020" cy="542668"/>
          </a:xfrm>
          <a:prstGeom prst="rect">
            <a:avLst/>
          </a:prstGeom>
        </p:spPr>
      </p:pic>
      <p:pic>
        <p:nvPicPr>
          <p:cNvPr id="8" name="Picture 7" descr="inverted commas open.png"/>
          <p:cNvPicPr>
            <a:picLocks noChangeAspect="1"/>
          </p:cNvPicPr>
          <p:nvPr userDrawn="1"/>
        </p:nvPicPr>
        <p:blipFill rotWithShape="1">
          <a:blip r:embed="rId4" cstate="email">
            <a:lum bright="70000" contrast="-70000"/>
            <a:extLst>
              <a:ext uri="{28A0092B-C50C-407E-A947-70E740481C1C}">
                <a14:useLocalDpi xmlns:a14="http://schemas.microsoft.com/office/drawing/2010/main" val="0"/>
              </a:ext>
            </a:extLst>
          </a:blip>
          <a:srcRect l="29337" t="27276" r="30702" b="54153"/>
          <a:stretch/>
        </p:blipFill>
        <p:spPr>
          <a:xfrm>
            <a:off x="4678162" y="2141311"/>
            <a:ext cx="692748" cy="531132"/>
          </a:xfrm>
          <a:prstGeom prst="rect">
            <a:avLst/>
          </a:prstGeom>
        </p:spPr>
      </p:pic>
      <p:sp>
        <p:nvSpPr>
          <p:cNvPr id="13" name="Text Placeholder 6"/>
          <p:cNvSpPr>
            <a:spLocks noGrp="1"/>
          </p:cNvSpPr>
          <p:nvPr>
            <p:ph type="body" sz="quarter" idx="15"/>
          </p:nvPr>
        </p:nvSpPr>
        <p:spPr>
          <a:xfrm>
            <a:off x="5038723" y="2313668"/>
            <a:ext cx="2881313" cy="1449578"/>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p:txBody>
      </p:sp>
      <p:sp>
        <p:nvSpPr>
          <p:cNvPr id="12" name="Text Placeholder 6"/>
          <p:cNvSpPr>
            <a:spLocks noGrp="1"/>
          </p:cNvSpPr>
          <p:nvPr>
            <p:ph type="body" sz="quarter" idx="14"/>
          </p:nvPr>
        </p:nvSpPr>
        <p:spPr>
          <a:xfrm>
            <a:off x="717550" y="1803400"/>
            <a:ext cx="3240085" cy="4316599"/>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38945174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3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6262688" y="2160587"/>
            <a:ext cx="2162175" cy="3963988"/>
          </a:xfrm>
          <a:prstGeom prst="roundRect">
            <a:avLst>
              <a:gd name="adj" fmla="val 10702"/>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5"/>
          </p:nvPr>
        </p:nvSpPr>
        <p:spPr>
          <a:xfrm>
            <a:off x="719138" y="2168525"/>
            <a:ext cx="5181600" cy="43116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Tree>
    <p:extLst>
      <p:ext uri="{BB962C8B-B14F-4D97-AF65-F5344CB8AC3E}">
        <p14:creationId xmlns:p14="http://schemas.microsoft.com/office/powerpoint/2010/main" val="489224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0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4819651" y="2160587"/>
            <a:ext cx="3605212" cy="4310064"/>
          </a:xfrm>
          <a:prstGeom prst="round2SameRect">
            <a:avLst>
              <a:gd name="adj1" fmla="val 5389"/>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5"/>
          </p:nvPr>
        </p:nvSpPr>
        <p:spPr>
          <a:xfrm>
            <a:off x="720725" y="2160588"/>
            <a:ext cx="3603625" cy="366712"/>
          </a:xfrm>
        </p:spPr>
        <p:txBody>
          <a:bodyPr>
            <a:normAutofit/>
          </a:bodyPr>
          <a:lstStyle>
            <a:lvl1pPr>
              <a:defRPr sz="1800">
                <a:latin typeface="Franklin Gothic Medium" panose="020B0603020102020204" pitchFamily="34" charset="0"/>
              </a:defRPr>
            </a:lvl1pPr>
          </a:lstStyle>
          <a:p>
            <a:pPr lvl="0"/>
            <a:r>
              <a:rPr lang="en-US" dirty="0"/>
              <a:t>Click to edit Master text styles</a:t>
            </a:r>
          </a:p>
        </p:txBody>
      </p:sp>
      <p:sp>
        <p:nvSpPr>
          <p:cNvPr id="6" name="Text Placeholder 5"/>
          <p:cNvSpPr>
            <a:spLocks noGrp="1"/>
          </p:cNvSpPr>
          <p:nvPr>
            <p:ph type="body" sz="quarter" idx="16"/>
          </p:nvPr>
        </p:nvSpPr>
        <p:spPr>
          <a:xfrm>
            <a:off x="719138" y="2886075"/>
            <a:ext cx="3605212" cy="3584575"/>
          </a:xfrm>
        </p:spPr>
        <p:txBody>
          <a:bodyPr>
            <a:normAutofit/>
          </a:bodyPr>
          <a:lstStyle>
            <a:lvl1pPr>
              <a:defRPr sz="1800"/>
            </a:lvl1pPr>
            <a:lvl2pPr>
              <a:defRPr sz="1800"/>
            </a:lvl2pPr>
            <a:lvl3pPr>
              <a:defRPr sz="1800"/>
            </a:lvl3pPr>
            <a:lvl4pPr>
              <a:defRPr sz="18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593020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7" name="Text Placeholder 6"/>
          <p:cNvSpPr>
            <a:spLocks noGrp="1"/>
          </p:cNvSpPr>
          <p:nvPr>
            <p:ph type="body" sz="quarter" idx="13"/>
          </p:nvPr>
        </p:nvSpPr>
        <p:spPr>
          <a:xfrm>
            <a:off x="5068887" y="2160587"/>
            <a:ext cx="3570681" cy="377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17549" y="2160587"/>
            <a:ext cx="3863975" cy="4310063"/>
          </a:xfrm>
          <a:prstGeom prst="round2SameRect">
            <a:avLst>
              <a:gd name="adj1" fmla="val 1674"/>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A67E7FA-D7F1-764C-B0E1-8E31A2AA8DD1}"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8646667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Image + tex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7" name="Text Placeholder 6"/>
          <p:cNvSpPr>
            <a:spLocks noGrp="1"/>
          </p:cNvSpPr>
          <p:nvPr>
            <p:ph type="body" sz="quarter" idx="13"/>
          </p:nvPr>
        </p:nvSpPr>
        <p:spPr>
          <a:xfrm>
            <a:off x="5068887" y="2879725"/>
            <a:ext cx="3570681" cy="3060274"/>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17549" y="2160587"/>
            <a:ext cx="3960812" cy="4310063"/>
          </a:xfrm>
          <a:prstGeom prst="round2SameRect">
            <a:avLst>
              <a:gd name="adj1" fmla="val 6315"/>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A67E7FA-D7F1-764C-B0E1-8E31A2AA8DD1}"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2" name="Text Placeholder 6" descr="First level - paragraph text&#10;Second level - bullet 1&#10;Third level - bullet 2&#10;&#10;No more than 100 words per slide"/>
          <p:cNvSpPr>
            <a:spLocks noGrp="1"/>
          </p:cNvSpPr>
          <p:nvPr>
            <p:ph type="body" sz="quarter" idx="15"/>
          </p:nvPr>
        </p:nvSpPr>
        <p:spPr>
          <a:xfrm>
            <a:off x="5068887" y="2160588"/>
            <a:ext cx="3570681" cy="36036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Tree>
    <p:extLst>
      <p:ext uri="{BB962C8B-B14F-4D97-AF65-F5344CB8AC3E}">
        <p14:creationId xmlns:p14="http://schemas.microsoft.com/office/powerpoint/2010/main" val="40654064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8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07514" y="3600451"/>
            <a:ext cx="7932054" cy="2870200"/>
          </a:xfrm>
          <a:prstGeom prst="round2SameRect">
            <a:avLst>
              <a:gd name="adj1" fmla="val 1788"/>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98" name="Text Placeholder 6" descr="First level - paragraph text&#10;Second level - bullet 1&#10;Third level - bullet 2&#10;&#10;No more than 100 words per slide"/>
          <p:cNvSpPr>
            <a:spLocks noGrp="1"/>
          </p:cNvSpPr>
          <p:nvPr>
            <p:ph type="body" sz="quarter" idx="13"/>
          </p:nvPr>
        </p:nvSpPr>
        <p:spPr>
          <a:xfrm>
            <a:off x="720724" y="2160587"/>
            <a:ext cx="7918844"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endPar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endParaRPr>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58A08D2F-58AB-0E44-B578-C5D8D2B4BF3B}" type="datetime3">
              <a:rPr lang="en-GB" smtClean="0"/>
              <a:pPr/>
              <a:t>4 July, 2016</a:t>
            </a:fld>
            <a:endParaRPr lang="en-GB" dirty="0"/>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6863669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1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07515" y="3600451"/>
            <a:ext cx="3612072" cy="2870200"/>
          </a:xfrm>
          <a:prstGeom prst="round2SameRect">
            <a:avLst>
              <a:gd name="adj1" fmla="val 1788"/>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98" name="Text Placeholder 6" descr="First level - paragraph text&#10;Second level - bullet 1&#10;Third level - bullet 2&#10;&#10;No more than 100 words per slide"/>
          <p:cNvSpPr>
            <a:spLocks noGrp="1"/>
          </p:cNvSpPr>
          <p:nvPr>
            <p:ph type="body" sz="quarter" idx="13"/>
          </p:nvPr>
        </p:nvSpPr>
        <p:spPr>
          <a:xfrm>
            <a:off x="720724" y="2160587"/>
            <a:ext cx="7558843"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endPar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endParaRPr>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58A08D2F-58AB-0E44-B578-C5D8D2B4BF3B}" type="datetime3">
              <a:rPr lang="en-GB" smtClean="0"/>
              <a:pPr/>
              <a:t>4 July, 2016</a:t>
            </a:fld>
            <a:endParaRPr lang="en-GB" dirty="0"/>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4678361" y="3600450"/>
            <a:ext cx="3601206" cy="2870200"/>
          </a:xfrm>
          <a:prstGeom prst="round2SameRect">
            <a:avLst>
              <a:gd name="adj1" fmla="val 1788"/>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Tree>
    <p:extLst>
      <p:ext uri="{BB962C8B-B14F-4D97-AF65-F5344CB8AC3E}">
        <p14:creationId xmlns:p14="http://schemas.microsoft.com/office/powerpoint/2010/main" val="17711412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descr="First level - paragraph text&#10;Second level - bullet 1&#10;Third level - bullet 2&#10;&#10;No more than 100 words per slide"/>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3598861" y="2160587"/>
            <a:ext cx="2159000" cy="3779411"/>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6118223" y="2180103"/>
            <a:ext cx="2159000" cy="3779411"/>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EDCE6523-1D77-094B-8E5B-28D72BCF4B9A}" type="datetime3">
              <a:rPr lang="en-GB" smtClean="0"/>
              <a:pPr/>
              <a:t>4 July, 2016</a:t>
            </a:fld>
            <a:endParaRPr lang="en-GB" dirty="0"/>
          </a:p>
        </p:txBody>
      </p:sp>
      <p:sp>
        <p:nvSpPr>
          <p:cNvPr id="104"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0986871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7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descr="First level - paragraph text&#10;Second level - bullet 1&#10;Third level - bullet 2&#10;&#10;No more than 100 words per slide"/>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3598860" y="2160588"/>
            <a:ext cx="5043235" cy="1800226"/>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3598860" y="4319588"/>
            <a:ext cx="5040708" cy="1639926"/>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1"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DDB9F3E3-D95D-7744-B1A9-3A5E9661014B}" type="datetime3">
              <a:rPr lang="en-GB" smtClean="0"/>
              <a:pPr/>
              <a:t>4 July, 2016</a:t>
            </a:fld>
            <a:endParaRPr lang="en-GB" dirty="0"/>
          </a:p>
        </p:txBody>
      </p:sp>
      <p:sp>
        <p:nvSpPr>
          <p:cNvPr id="102"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32161620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descr="First level - paragraph text&#10;Second level - bullet 1&#10;Third level - bullet 2&#10;&#10;No more than 100 words per slide"/>
          <p:cNvSpPr>
            <a:spLocks noGrp="1"/>
          </p:cNvSpPr>
          <p:nvPr>
            <p:ph type="body" sz="quarter" idx="13"/>
          </p:nvPr>
        </p:nvSpPr>
        <p:spPr>
          <a:xfrm>
            <a:off x="720724" y="2160587"/>
            <a:ext cx="395763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5038723" y="2160587"/>
            <a:ext cx="1800000" cy="1800226"/>
          </a:xfrm>
          <a:prstGeom prst="roundRect">
            <a:avLst>
              <a:gd name="adj" fmla="val 1665"/>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7020035" y="2160588"/>
            <a:ext cx="1619275" cy="1089346"/>
          </a:xfrm>
          <a:prstGeom prst="roundRect">
            <a:avLst>
              <a:gd name="adj" fmla="val 5742"/>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5038724" y="4140313"/>
            <a:ext cx="1440000" cy="1800000"/>
          </a:xfrm>
          <a:prstGeom prst="roundRect">
            <a:avLst>
              <a:gd name="adj" fmla="val 446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310" y="3419950"/>
            <a:ext cx="1440000" cy="1260000"/>
          </a:xfrm>
          <a:prstGeom prst="roundRect">
            <a:avLst>
              <a:gd name="adj" fmla="val 533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6663765" y="4863353"/>
            <a:ext cx="1975545" cy="1068054"/>
          </a:xfrm>
          <a:prstGeom prst="roundRect">
            <a:avLst>
              <a:gd name="adj" fmla="val 5591"/>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3"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D9A64614-7B90-2844-BF62-27C15202A4B6}" type="datetime3">
              <a:rPr lang="en-GB" smtClean="0"/>
              <a:pPr/>
              <a:t>4 July, 2016</a:t>
            </a:fld>
            <a:endParaRPr lang="en-GB" dirty="0"/>
          </a:p>
        </p:txBody>
      </p:sp>
      <p:sp>
        <p:nvSpPr>
          <p:cNvPr id="10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56628408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4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725" y="2160587"/>
            <a:ext cx="2881087" cy="1800226"/>
          </a:xfrm>
          <a:prstGeom prst="roundRect">
            <a:avLst>
              <a:gd name="adj" fmla="val 540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3956773" y="2160587"/>
            <a:ext cx="2521812" cy="1808483"/>
          </a:xfrm>
          <a:prstGeom prst="roundRect">
            <a:avLst>
              <a:gd name="adj" fmla="val 4197"/>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2878136" y="4319588"/>
            <a:ext cx="3600588" cy="1800411"/>
          </a:xfrm>
          <a:prstGeom prst="roundRect">
            <a:avLst>
              <a:gd name="adj" fmla="val 49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20725" y="4319588"/>
            <a:ext cx="1797048" cy="1800412"/>
          </a:xfrm>
          <a:prstGeom prst="roundRect">
            <a:avLst>
              <a:gd name="adj" fmla="val 6218"/>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6838948" y="2160588"/>
            <a:ext cx="1800620" cy="3959411"/>
          </a:xfrm>
          <a:prstGeom prst="roundRect">
            <a:avLst>
              <a:gd name="adj" fmla="val 3743"/>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3"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D9326FB-DCCB-FC47-93A9-9DEA7DB23AC9}" type="datetime3">
              <a:rPr lang="en-GB" smtClean="0"/>
              <a:pPr/>
              <a:t>4 July, 2016</a:t>
            </a:fld>
            <a:endParaRPr lang="en-GB" dirty="0"/>
          </a:p>
        </p:txBody>
      </p:sp>
      <p:sp>
        <p:nvSpPr>
          <p:cNvPr id="10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369287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cxnSp>
        <p:nvCxnSpPr>
          <p:cNvPr id="166" name="Straight Connector 165"/>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pPr/>
              <a:t>4 July, 2016</a:t>
            </a:fld>
            <a:endParaRPr lang="en-GB" dirty="0"/>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0"/>
          </p:nvPr>
        </p:nvSpPr>
        <p:spPr>
          <a:xfrm>
            <a:off x="719138" y="1803400"/>
            <a:ext cx="7705725" cy="4321175"/>
          </a:xfrm>
        </p:spPr>
        <p:txBody>
          <a:bodyPr/>
          <a:lstStyle>
            <a:lvl1pPr>
              <a:defRPr sz="1600"/>
            </a:lvl1pPr>
            <a:lvl2pPr>
              <a:defRPr sz="1600"/>
            </a:lvl2pPr>
            <a:lvl3pPr>
              <a:defRPr sz="1600"/>
            </a:lvl3pPr>
            <a:lvl4pPr>
              <a:defRPr sz="1600"/>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2977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ext + char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3"/>
          </p:nvPr>
        </p:nvSpPr>
        <p:spPr>
          <a:xfrm>
            <a:off x="717550" y="1803400"/>
            <a:ext cx="3606800"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5" name="Text Placeholder 6"/>
          <p:cNvSpPr>
            <a:spLocks noGrp="1"/>
          </p:cNvSpPr>
          <p:nvPr>
            <p:ph type="body" sz="quarter" idx="17"/>
          </p:nvPr>
        </p:nvSpPr>
        <p:spPr>
          <a:xfrm>
            <a:off x="4819650" y="1803400"/>
            <a:ext cx="3602036"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cxnSp>
        <p:nvCxnSpPr>
          <p:cNvPr id="104" name="Straight Connector 103"/>
          <p:cNvCxnSpPr/>
          <p:nvPr userDrawn="1"/>
        </p:nvCxnSpPr>
        <p:spPr>
          <a:xfrm>
            <a:off x="4551813" y="1761671"/>
            <a:ext cx="0" cy="4316600"/>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312722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6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18634" y="215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717773" y="431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2879724" y="215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2878135" y="431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5036738" y="215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1"/>
          </p:nvPr>
        </p:nvSpPr>
        <p:spPr>
          <a:xfrm>
            <a:off x="5038723" y="431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04E479E0-1E06-DE4C-83BA-C65FC6EB3C8D}" type="datetime3">
              <a:rPr lang="en-GB" smtClean="0"/>
              <a:pPr/>
              <a:t>4 July, 2016</a:t>
            </a:fld>
            <a:endParaRPr lang="en-GB" dirty="0"/>
          </a:p>
        </p:txBody>
      </p:sp>
      <p:sp>
        <p:nvSpPr>
          <p:cNvPr id="104"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48428954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5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724" y="2160587"/>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718635" y="3600449"/>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2158498" y="2160588"/>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2146857" y="3600450"/>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8635" y="5040499"/>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9"/>
          </p:nvPr>
        </p:nvSpPr>
        <p:spPr>
          <a:xfrm>
            <a:off x="2146857" y="5040313"/>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3600950" y="2160588"/>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1"/>
          </p:nvPr>
        </p:nvSpPr>
        <p:spPr>
          <a:xfrm>
            <a:off x="3598861" y="3600450"/>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2"/>
          </p:nvPr>
        </p:nvSpPr>
        <p:spPr>
          <a:xfrm>
            <a:off x="5038724" y="2160589"/>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3"/>
          </p:nvPr>
        </p:nvSpPr>
        <p:spPr>
          <a:xfrm>
            <a:off x="5027083" y="3600451"/>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4"/>
          </p:nvPr>
        </p:nvSpPr>
        <p:spPr>
          <a:xfrm>
            <a:off x="3598861" y="5040500"/>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5"/>
          </p:nvPr>
        </p:nvSpPr>
        <p:spPr>
          <a:xfrm>
            <a:off x="5027083" y="5040314"/>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6"/>
          </p:nvPr>
        </p:nvSpPr>
        <p:spPr>
          <a:xfrm>
            <a:off x="6482262" y="2160586"/>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7"/>
          </p:nvPr>
        </p:nvSpPr>
        <p:spPr>
          <a:xfrm>
            <a:off x="6480173" y="3600448"/>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2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30"/>
          </p:nvPr>
        </p:nvSpPr>
        <p:spPr>
          <a:xfrm>
            <a:off x="6480173" y="5040498"/>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2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2B7358CC-5F0F-DE45-B162-F1F79492E334}" type="datetime3">
              <a:rPr lang="en-GB" smtClean="0"/>
              <a:pPr/>
              <a:t>4 July, 2016</a:t>
            </a:fld>
            <a:endParaRPr lang="en-GB" dirty="0"/>
          </a:p>
        </p:txBody>
      </p:sp>
      <p:sp>
        <p:nvSpPr>
          <p:cNvPr id="12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417722591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9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724" y="2160587"/>
            <a:ext cx="2517774"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718634" y="3600449"/>
            <a:ext cx="2520531" cy="2519366"/>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3600949" y="2160588"/>
            <a:ext cx="2520527" cy="2519362"/>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4"/>
          </p:nvPr>
        </p:nvSpPr>
        <p:spPr>
          <a:xfrm>
            <a:off x="3598860" y="5040500"/>
            <a:ext cx="2519363"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6"/>
          </p:nvPr>
        </p:nvSpPr>
        <p:spPr>
          <a:xfrm>
            <a:off x="6482262" y="2160586"/>
            <a:ext cx="2157306" cy="3959415"/>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2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2B7358CC-5F0F-DE45-B162-F1F79492E334}" type="datetime3">
              <a:rPr lang="en-GB" smtClean="0"/>
              <a:pPr/>
              <a:t>4 July, 2016</a:t>
            </a:fld>
            <a:endParaRPr lang="en-GB" dirty="0"/>
          </a:p>
        </p:txBody>
      </p:sp>
      <p:sp>
        <p:nvSpPr>
          <p:cNvPr id="12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990778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GB"/>
              <a:t>Click to edit Master title style</a:t>
            </a:r>
            <a:endParaRPr lang="en-GB" dirty="0"/>
          </a:p>
        </p:txBody>
      </p:sp>
      <p:sp>
        <p:nvSpPr>
          <p:cNvPr id="16" name="Text Placeholder 6" descr="First level - paragraph text&#10;Second level - bullet 1&#10;Third level - bullet 2&#10;&#10;No more than 100 words per slide"/>
          <p:cNvSpPr>
            <a:spLocks noGrp="1"/>
          </p:cNvSpPr>
          <p:nvPr>
            <p:ph type="body" sz="quarter" idx="13"/>
          </p:nvPr>
        </p:nvSpPr>
        <p:spPr>
          <a:xfrm>
            <a:off x="2517773" y="2160588"/>
            <a:ext cx="5761796" cy="3239412"/>
          </a:xfr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pPr/>
              <a:t>4 July, 2016</a:t>
            </a:fld>
            <a:endParaRPr lang="en-GB" dirty="0"/>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19135" y="2160586"/>
            <a:ext cx="1439864" cy="3779411"/>
          </a:xfrm>
          <a:prstGeom prst="roundRect">
            <a:avLst>
              <a:gd name="adj" fmla="val 10455"/>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0" name="Text Placeholder 6" descr="First level - paragraph text&#10;Second level - bullet 1&#10;Third level - bullet 2&#10;&#10;No more than 100 words per slide"/>
          <p:cNvSpPr>
            <a:spLocks noGrp="1"/>
          </p:cNvSpPr>
          <p:nvPr>
            <p:ph type="body" sz="quarter" idx="15"/>
          </p:nvPr>
        </p:nvSpPr>
        <p:spPr>
          <a:xfrm>
            <a:off x="2517772" y="5399999"/>
            <a:ext cx="5761796"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3061945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GB"/>
              <a:t>Click to edit Master title style</a:t>
            </a:r>
            <a:endParaRPr lang="en-GB" dirty="0"/>
          </a:p>
        </p:txBody>
      </p:sp>
      <p:sp>
        <p:nvSpPr>
          <p:cNvPr id="16" name="Text Placeholder 6" descr="First level - paragraph text&#10;Second level - bullet 1&#10;Third level - bullet 2&#10;&#10;No more than 100 words per slide"/>
          <p:cNvSpPr>
            <a:spLocks noGrp="1"/>
          </p:cNvSpPr>
          <p:nvPr>
            <p:ph type="body" sz="quarter" idx="13"/>
          </p:nvPr>
        </p:nvSpPr>
        <p:spPr>
          <a:xfrm>
            <a:off x="719135" y="2160588"/>
            <a:ext cx="6119814" cy="3239412"/>
          </a:xfrm>
        </p:spPr>
        <p:txBody>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pPr/>
              <a:t>4 July, 2016</a:t>
            </a:fld>
            <a:endParaRPr lang="en-GB" dirty="0"/>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0104" y="2160588"/>
            <a:ext cx="1439864" cy="3779411"/>
          </a:xfrm>
          <a:prstGeom prst="roundRect">
            <a:avLst>
              <a:gd name="adj" fmla="val 10455"/>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0" name="Text Placeholder 6" descr="First level - paragraph text&#10;Second level - bullet 1&#10;Third level - bullet 2&#10;&#10;No more than 100 words per slide"/>
          <p:cNvSpPr>
            <a:spLocks noGrp="1"/>
          </p:cNvSpPr>
          <p:nvPr>
            <p:ph type="body" sz="quarter" idx="15"/>
          </p:nvPr>
        </p:nvSpPr>
        <p:spPr>
          <a:xfrm>
            <a:off x="720724" y="5409178"/>
            <a:ext cx="6118223"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15513178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a:t>Click to edit Master title style</a:t>
            </a:r>
            <a:endParaRPr lang="en-US" dirty="0"/>
          </a:p>
        </p:txBody>
      </p:sp>
      <p:sp>
        <p:nvSpPr>
          <p:cNvPr id="4" name="Text Placeholder 3"/>
          <p:cNvSpPr>
            <a:spLocks noGrp="1"/>
          </p:cNvSpPr>
          <p:nvPr>
            <p:ph type="body" sz="half" idx="2"/>
          </p:nvPr>
        </p:nvSpPr>
        <p:spPr>
          <a:xfrm>
            <a:off x="5038724" y="2160588"/>
            <a:ext cx="3600844" cy="395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136" y="2160588"/>
            <a:ext cx="3959225" cy="3240274"/>
          </a:xfrm>
          <a:prstGeom prst="roundRect">
            <a:avLst>
              <a:gd name="adj" fmla="val 3484"/>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2"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28302984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a:t>Click to edit Master title style</a:t>
            </a:r>
            <a:endParaRPr lang="en-US" dirty="0"/>
          </a:p>
        </p:txBody>
      </p:sp>
      <p:sp>
        <p:nvSpPr>
          <p:cNvPr id="4" name="Text Placeholder 3"/>
          <p:cNvSpPr>
            <a:spLocks noGrp="1"/>
          </p:cNvSpPr>
          <p:nvPr>
            <p:ph type="body" sz="half" idx="2"/>
          </p:nvPr>
        </p:nvSpPr>
        <p:spPr>
          <a:xfrm>
            <a:off x="5038724" y="2160588"/>
            <a:ext cx="3600844"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8434" cy="1439862"/>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6" y="3960813"/>
            <a:ext cx="3958433" cy="1440050"/>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922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2318026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6054" cy="719137"/>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7" y="3240788"/>
            <a:ext cx="1797847" cy="2159212"/>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9"/>
          </p:nvPr>
        </p:nvSpPr>
        <p:spPr>
          <a:xfrm>
            <a:off x="2878135" y="3240788"/>
            <a:ext cx="1797846" cy="2159212"/>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13240117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6054" cy="719137"/>
          </a:xfrm>
          <a:prstGeom prst="roundRect">
            <a:avLst>
              <a:gd name="adj" fmla="val 1543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7" y="3240788"/>
            <a:ext cx="3956054" cy="2159212"/>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898063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8433" cy="719137"/>
          </a:xfrm>
          <a:prstGeom prst="roundRect">
            <a:avLst>
              <a:gd name="adj" fmla="val 10361"/>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9"/>
          </p:nvPr>
        </p:nvSpPr>
        <p:spPr>
          <a:xfrm>
            <a:off x="2878136" y="3240788"/>
            <a:ext cx="1800224" cy="107880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719927" y="4680838"/>
            <a:ext cx="3958433" cy="719162"/>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9165095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ext + char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3"/>
          </p:nvPr>
        </p:nvSpPr>
        <p:spPr>
          <a:xfrm>
            <a:off x="717551" y="2879725"/>
            <a:ext cx="3240086"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2" name="Text Placeholder 6"/>
          <p:cNvSpPr>
            <a:spLocks noGrp="1"/>
          </p:cNvSpPr>
          <p:nvPr>
            <p:ph type="body" sz="quarter" idx="16"/>
          </p:nvPr>
        </p:nvSpPr>
        <p:spPr>
          <a:xfrm>
            <a:off x="720725" y="2340519"/>
            <a:ext cx="3236517"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p:txBody>
      </p:sp>
      <p:sp>
        <p:nvSpPr>
          <p:cNvPr id="105" name="Text Placeholder 6"/>
          <p:cNvSpPr>
            <a:spLocks noGrp="1"/>
          </p:cNvSpPr>
          <p:nvPr>
            <p:ph type="body" sz="quarter" idx="17"/>
          </p:nvPr>
        </p:nvSpPr>
        <p:spPr>
          <a:xfrm>
            <a:off x="4678361" y="2879725"/>
            <a:ext cx="3241675"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06" name="Text Placeholder 6"/>
          <p:cNvSpPr>
            <a:spLocks noGrp="1"/>
          </p:cNvSpPr>
          <p:nvPr>
            <p:ph type="body" sz="quarter" idx="18"/>
          </p:nvPr>
        </p:nvSpPr>
        <p:spPr>
          <a:xfrm>
            <a:off x="4681536" y="2340519"/>
            <a:ext cx="3238103"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p:txBody>
      </p:sp>
      <p:cxnSp>
        <p:nvCxnSpPr>
          <p:cNvPr id="104" name="Straight Connector 103"/>
          <p:cNvCxnSpPr/>
          <p:nvPr userDrawn="1"/>
        </p:nvCxnSpPr>
        <p:spPr>
          <a:xfrm>
            <a:off x="4319585" y="2160588"/>
            <a:ext cx="0" cy="3959412"/>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954991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6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8433" cy="719137"/>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9"/>
          </p:nvPr>
        </p:nvSpPr>
        <p:spPr>
          <a:xfrm>
            <a:off x="2878136" y="3240788"/>
            <a:ext cx="1800224" cy="720025"/>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719928" y="4679950"/>
            <a:ext cx="1797846" cy="72005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1"/>
          </p:nvPr>
        </p:nvSpPr>
        <p:spPr>
          <a:xfrm>
            <a:off x="2878135" y="4319588"/>
            <a:ext cx="1797846" cy="108075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4"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87463852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3_Single column layout">
    <p:spTree>
      <p:nvGrpSpPr>
        <p:cNvPr id="1" name=""/>
        <p:cNvGrpSpPr/>
        <p:nvPr/>
      </p:nvGrpSpPr>
      <p:grpSpPr>
        <a:xfrm>
          <a:off x="0" y="0"/>
          <a:ext cx="0" cy="0"/>
          <a:chOff x="0" y="0"/>
          <a:chExt cx="0" cy="0"/>
        </a:xfrm>
      </p:grpSpPr>
      <p:sp>
        <p:nvSpPr>
          <p:cNvPr id="3" name="Rectangle 2"/>
          <p:cNvSpPr/>
          <p:nvPr userDrawn="1"/>
        </p:nvSpPr>
        <p:spPr>
          <a:xfrm>
            <a:off x="0" y="1079999"/>
            <a:ext cx="9144000" cy="5400001"/>
          </a:xfrm>
          <a:prstGeom prst="rect">
            <a:avLst/>
          </a:prstGeom>
          <a:solidFill>
            <a:srgbClr val="02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latin typeface="Franklin Gothic Book"/>
            </a:endParaRPr>
          </a:p>
        </p:txBody>
      </p:sp>
      <p:sp>
        <p:nvSpPr>
          <p:cNvPr id="2" name="Title 1" descr="Ideally your title should fit on one line."/>
          <p:cNvSpPr>
            <a:spLocks noGrp="1"/>
          </p:cNvSpPr>
          <p:nvPr>
            <p:ph type="title" hasCustomPrompt="1"/>
          </p:nvPr>
        </p:nvSpPr>
        <p:spPr>
          <a:xfrm>
            <a:off x="708025" y="-1"/>
            <a:ext cx="6348414" cy="1080000"/>
          </a:xfrm>
        </p:spPr>
        <p:txBody>
          <a:bodyPr/>
          <a:lstStyle/>
          <a:p>
            <a:r>
              <a:rPr lang="en-US" dirty="0"/>
              <a:t>Media</a:t>
            </a:r>
            <a:endParaRPr lang="en-GB" dirty="0"/>
          </a:p>
        </p:txBody>
      </p:sp>
      <p:sp>
        <p:nvSpPr>
          <p:cNvPr id="97"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F3BA13B-2A56-B54D-AFFB-21233951D47B}" type="datetime3">
              <a:rPr lang="en-GB" smtClean="0"/>
              <a:pPr/>
              <a:t>4 July, 2016</a:t>
            </a:fld>
            <a:endParaRPr lang="en-GB" dirty="0"/>
          </a:p>
        </p:txBody>
      </p:sp>
      <p:sp>
        <p:nvSpPr>
          <p:cNvPr id="98"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84009773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5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latin typeface="Franklin Gothic Book"/>
              </a:rPr>
              <a:t>Layouts</a:t>
            </a:r>
            <a:r>
              <a:rPr lang="en-US" sz="7000" baseline="0" dirty="0">
                <a:latin typeface="Franklin Gothic Book"/>
              </a:rPr>
              <a:t> for </a:t>
            </a:r>
            <a:br>
              <a:rPr lang="en-US" sz="7000" baseline="0" dirty="0">
                <a:latin typeface="Franklin Gothic Book"/>
              </a:rPr>
            </a:br>
            <a:r>
              <a:rPr lang="en-US" sz="7000" baseline="0" dirty="0">
                <a:latin typeface="Franklin Gothic Book"/>
              </a:rPr>
              <a:t>case studies</a:t>
            </a:r>
            <a:endParaRPr lang="en-US" sz="7000" dirty="0">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468646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ound Same Side Corner Rectangle 5"/>
          <p:cNvSpPr/>
          <p:nvPr userDrawn="1"/>
        </p:nvSpPr>
        <p:spPr>
          <a:xfrm>
            <a:off x="358774" y="1411899"/>
            <a:ext cx="2879724"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3598861" y="1411899"/>
            <a:ext cx="4680706" cy="5058751"/>
          </a:xfrm>
          <a:prstGeom prst="round2SameRect">
            <a:avLst>
              <a:gd name="adj1" fmla="val 4426"/>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Tree>
    <p:extLst>
      <p:ext uri="{BB962C8B-B14F-4D97-AF65-F5344CB8AC3E}">
        <p14:creationId xmlns:p14="http://schemas.microsoft.com/office/powerpoint/2010/main" val="14108393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13" name="Text Placeholder 6"/>
          <p:cNvSpPr>
            <a:spLocks noGrp="1"/>
          </p:cNvSpPr>
          <p:nvPr>
            <p:ph type="body" sz="quarter" idx="13"/>
          </p:nvPr>
        </p:nvSpPr>
        <p:spPr>
          <a:xfrm>
            <a:off x="720726" y="2161445"/>
            <a:ext cx="3600000"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14" name="Text Placeholder 6"/>
          <p:cNvSpPr>
            <a:spLocks noGrp="1"/>
          </p:cNvSpPr>
          <p:nvPr>
            <p:ph type="body" sz="quarter" idx="14"/>
          </p:nvPr>
        </p:nvSpPr>
        <p:spPr>
          <a:xfrm>
            <a:off x="4679567" y="2161445"/>
            <a:ext cx="3600002"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Tree>
    <p:extLst>
      <p:ext uri="{BB962C8B-B14F-4D97-AF65-F5344CB8AC3E}">
        <p14:creationId xmlns:p14="http://schemas.microsoft.com/office/powerpoint/2010/main" val="133736642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ound Same Side Corner Rectangle 5"/>
          <p:cNvSpPr/>
          <p:nvPr userDrawn="1"/>
        </p:nvSpPr>
        <p:spPr>
          <a:xfrm>
            <a:off x="358774" y="1411899"/>
            <a:ext cx="2879724"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3598861" y="1411899"/>
            <a:ext cx="4680706" cy="1111877"/>
          </a:xfrm>
          <a:prstGeom prst="roundRect">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8" name="Text Placeholder 6"/>
          <p:cNvSpPr>
            <a:spLocks noGrp="1"/>
          </p:cNvSpPr>
          <p:nvPr>
            <p:ph type="body" sz="quarter" idx="15"/>
          </p:nvPr>
        </p:nvSpPr>
        <p:spPr>
          <a:xfrm>
            <a:off x="3598860" y="2879725"/>
            <a:ext cx="4680709" cy="324027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Tree>
    <p:extLst>
      <p:ext uri="{BB962C8B-B14F-4D97-AF65-F5344CB8AC3E}">
        <p14:creationId xmlns:p14="http://schemas.microsoft.com/office/powerpoint/2010/main" val="378340492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ound Same Side Corner Rectangle 5"/>
          <p:cNvSpPr/>
          <p:nvPr userDrawn="1"/>
        </p:nvSpPr>
        <p:spPr>
          <a:xfrm>
            <a:off x="358774" y="1439863"/>
            <a:ext cx="2879724" cy="5040138"/>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3598860" y="5400000"/>
            <a:ext cx="4717259" cy="1080000"/>
          </a:xfrm>
          <a:prstGeom prst="round2SameRect">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8" name="Text Placeholder 6"/>
          <p:cNvSpPr>
            <a:spLocks noGrp="1"/>
          </p:cNvSpPr>
          <p:nvPr>
            <p:ph type="body" sz="quarter" idx="15"/>
          </p:nvPr>
        </p:nvSpPr>
        <p:spPr>
          <a:xfrm>
            <a:off x="3598861" y="1439863"/>
            <a:ext cx="2159000"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9" name="Text Placeholder 6"/>
          <p:cNvSpPr>
            <a:spLocks noGrp="1"/>
          </p:cNvSpPr>
          <p:nvPr>
            <p:ph type="body" sz="quarter" idx="16"/>
          </p:nvPr>
        </p:nvSpPr>
        <p:spPr>
          <a:xfrm>
            <a:off x="6118224" y="1439863"/>
            <a:ext cx="2197896"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Tree>
    <p:extLst>
      <p:ext uri="{BB962C8B-B14F-4D97-AF65-F5344CB8AC3E}">
        <p14:creationId xmlns:p14="http://schemas.microsoft.com/office/powerpoint/2010/main" val="104049623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Rectangle 9"/>
          <p:cNvSpPr/>
          <p:nvPr userDrawn="1"/>
        </p:nvSpPr>
        <p:spPr>
          <a:xfrm>
            <a:off x="0" y="1800224"/>
            <a:ext cx="9144001" cy="46797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7" name="Oval 6"/>
          <p:cNvSpPr/>
          <p:nvPr userDrawn="1"/>
        </p:nvSpPr>
        <p:spPr>
          <a:xfrm>
            <a:off x="720725" y="2158844"/>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a:spcAft>
                <a:spcPts val="600"/>
              </a:spcAft>
            </a:pPr>
            <a:r>
              <a:rPr lang="en-GB" sz="1300" dirty="0">
                <a:latin typeface="Franklin Gothic Book"/>
                <a:cs typeface="Franklin Gothic Book"/>
              </a:rPr>
              <a:t>Project Summary</a:t>
            </a:r>
          </a:p>
        </p:txBody>
      </p:sp>
      <p:sp>
        <p:nvSpPr>
          <p:cNvPr id="8" name="Rounded Rectangle 7"/>
          <p:cNvSpPr/>
          <p:nvPr userDrawn="1"/>
        </p:nvSpPr>
        <p:spPr>
          <a:xfrm>
            <a:off x="720725" y="4319775"/>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9" name="Round Same Side Corner Rectangle 8"/>
          <p:cNvSpPr/>
          <p:nvPr userDrawn="1"/>
        </p:nvSpPr>
        <p:spPr>
          <a:xfrm>
            <a:off x="5038724" y="2158844"/>
            <a:ext cx="3600845"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2878135" y="2160588"/>
            <a:ext cx="1800226" cy="4310062"/>
          </a:xfrm>
          <a:prstGeom prst="round2SameRect">
            <a:avLst>
              <a:gd name="adj1" fmla="val 10230"/>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Tree>
    <p:extLst>
      <p:ext uri="{BB962C8B-B14F-4D97-AF65-F5344CB8AC3E}">
        <p14:creationId xmlns:p14="http://schemas.microsoft.com/office/powerpoint/2010/main" val="37603720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Rectangle 9"/>
          <p:cNvSpPr/>
          <p:nvPr userDrawn="1"/>
        </p:nvSpPr>
        <p:spPr>
          <a:xfrm>
            <a:off x="0" y="1800225"/>
            <a:ext cx="9144001" cy="46797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725" y="4319588"/>
            <a:ext cx="3957636" cy="2151062"/>
          </a:xfrm>
          <a:prstGeom prst="round2SameRect">
            <a:avLst>
              <a:gd name="adj1" fmla="val 10230"/>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2" name="Title 1"/>
          <p:cNvSpPr>
            <a:spLocks noGrp="1"/>
          </p:cNvSpPr>
          <p:nvPr>
            <p:ph type="title"/>
          </p:nvPr>
        </p:nvSpPr>
        <p:spPr/>
        <p:txBody>
          <a:bodyPr/>
          <a:lstStyle>
            <a:lvl1pPr>
              <a:defRPr>
                <a:latin typeface="Bodoni MT" panose="02070603080606020203" pitchFamily="18" charset="0"/>
              </a:defRPr>
            </a:lvl1pPr>
          </a:lstStyle>
          <a:p>
            <a:r>
              <a:rPr lang="en-GB" dirty="0"/>
              <a:t>Click to edit Master title style</a:t>
            </a:r>
            <a:endParaRPr lang="en-US" dirty="0"/>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7" name="Oval 6"/>
          <p:cNvSpPr/>
          <p:nvPr userDrawn="1"/>
        </p:nvSpPr>
        <p:spPr>
          <a:xfrm>
            <a:off x="720725" y="2158844"/>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a:spcAft>
                <a:spcPts val="600"/>
              </a:spcAft>
            </a:pPr>
            <a:r>
              <a:rPr lang="en-GB" sz="1300" dirty="0">
                <a:latin typeface="Franklin Gothic Book"/>
                <a:cs typeface="Franklin Gothic Book"/>
              </a:rPr>
              <a:t>Project Summary</a:t>
            </a:r>
          </a:p>
        </p:txBody>
      </p:sp>
      <p:sp>
        <p:nvSpPr>
          <p:cNvPr id="8" name="Rounded Rectangle 7"/>
          <p:cNvSpPr/>
          <p:nvPr userDrawn="1"/>
        </p:nvSpPr>
        <p:spPr>
          <a:xfrm>
            <a:off x="2878136" y="2158844"/>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9" name="Round Same Side Corner Rectangle 8"/>
          <p:cNvSpPr/>
          <p:nvPr userDrawn="1"/>
        </p:nvSpPr>
        <p:spPr>
          <a:xfrm>
            <a:off x="5038724" y="2158844"/>
            <a:ext cx="3600845"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Tree>
    <p:extLst>
      <p:ext uri="{BB962C8B-B14F-4D97-AF65-F5344CB8AC3E}">
        <p14:creationId xmlns:p14="http://schemas.microsoft.com/office/powerpoint/2010/main" val="412106768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mart graphic">
    <p:spTree>
      <p:nvGrpSpPr>
        <p:cNvPr id="1" name=""/>
        <p:cNvGrpSpPr/>
        <p:nvPr/>
      </p:nvGrpSpPr>
      <p:grpSpPr>
        <a:xfrm>
          <a:off x="0" y="0"/>
          <a:ext cx="0" cy="0"/>
          <a:chOff x="0" y="0"/>
          <a:chExt cx="0" cy="0"/>
        </a:xfrm>
      </p:grpSpPr>
      <p:sp>
        <p:nvSpPr>
          <p:cNvPr id="4" name="Round Same Side Corner Rectangle 3"/>
          <p:cNvSpPr/>
          <p:nvPr userDrawn="1"/>
        </p:nvSpPr>
        <p:spPr>
          <a:xfrm>
            <a:off x="358773" y="1803401"/>
            <a:ext cx="8280795" cy="4657724"/>
          </a:xfrm>
          <a:prstGeom prst="round2SameRect">
            <a:avLst>
              <a:gd name="adj1" fmla="val 2778"/>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SmartArt Placeholder 6" descr="SmartArt can be a very easy way to create decent looking graphics. Use the templates as they will quickly restyle your text and apply the correct colours. &#10;Try several options to see which one fits your content best.&#10;Just don't over do it."/>
          <p:cNvSpPr>
            <a:spLocks noGrp="1"/>
          </p:cNvSpPr>
          <p:nvPr>
            <p:ph type="dgm" sz="quarter" idx="13"/>
          </p:nvPr>
        </p:nvSpPr>
        <p:spPr>
          <a:xfrm>
            <a:off x="719136" y="2168526"/>
            <a:ext cx="7560432" cy="3951474"/>
          </a:xfrm>
          <a:prstGeom prst="rect">
            <a:avLst/>
          </a:prstGeom>
        </p:spPr>
        <p:txBody>
          <a:bodyPr/>
          <a:lstStyle/>
          <a:p>
            <a:pPr lvl="0"/>
            <a:r>
              <a:rPr lang="en-US" noProof="0" dirty="0"/>
              <a:t>Click icon to add SmartArt graphic</a:t>
            </a:r>
            <a:endParaRPr lang="en-GB" noProof="0" dirty="0"/>
          </a:p>
        </p:txBody>
      </p:sp>
      <p:cxnSp>
        <p:nvCxnSpPr>
          <p:cNvPr id="98" name="Straight Connector 97"/>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AC6FD2B1-39C9-5645-A6AB-AC163D18084F}" type="datetime3">
              <a:rPr lang="en-GB" smtClean="0"/>
              <a:pPr/>
              <a:t>4 July, 2016</a:t>
            </a:fld>
            <a:endParaRPr lang="en-GB" dirty="0"/>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336543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latin typeface="Franklin Gothic Book"/>
              </a:rPr>
              <a:t>Layouts</a:t>
            </a:r>
            <a:r>
              <a:rPr lang="en-US" sz="7000" baseline="0" dirty="0">
                <a:latin typeface="Franklin Gothic Book"/>
              </a:rPr>
              <a:t> for</a:t>
            </a:r>
            <a:br>
              <a:rPr lang="en-US" sz="7000" baseline="0" dirty="0">
                <a:latin typeface="Franklin Gothic Book"/>
              </a:rPr>
            </a:br>
            <a:r>
              <a:rPr lang="en-US" sz="7000" baseline="0" dirty="0">
                <a:latin typeface="Franklin Gothic Book"/>
              </a:rPr>
              <a:t>images</a:t>
            </a:r>
            <a:endParaRPr lang="en-US" sz="7000" dirty="0">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4008790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 standard non-animated">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gradFill flip="none" rotWithShape="1">
            <a:gsLst>
              <a:gs pos="0">
                <a:schemeClr val="accent2">
                  <a:lumMod val="50000"/>
                </a:schemeClr>
              </a:gs>
              <a:gs pos="22000">
                <a:schemeClr val="accent2"/>
              </a:gs>
              <a:gs pos="69000">
                <a:schemeClr val="tx2"/>
              </a:gs>
            </a:gsLst>
            <a:path path="circle">
              <a:fillToRect l="100000" t="100000"/>
            </a:path>
            <a:tileRect r="-100000" b="-100000"/>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Franklin Gothic Book"/>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7" y="4407789"/>
            <a:ext cx="9144000" cy="2176272"/>
          </a:xfrm>
          <a:prstGeom prst="rect">
            <a:avLst/>
          </a:prstGeom>
        </p:spPr>
      </p:pic>
      <p:sp>
        <p:nvSpPr>
          <p:cNvPr id="70" name="Title 1"/>
          <p:cNvSpPr>
            <a:spLocks noGrp="1"/>
          </p:cNvSpPr>
          <p:nvPr>
            <p:ph type="title" hasCustomPrompt="1"/>
          </p:nvPr>
        </p:nvSpPr>
        <p:spPr>
          <a:xfrm>
            <a:off x="719134" y="4893126"/>
            <a:ext cx="6291266" cy="727534"/>
          </a:xfrm>
        </p:spPr>
        <p:txBody>
          <a:bodyPr anchor="b">
            <a:normAutofit/>
          </a:bodyPr>
          <a:lstStyle>
            <a:lvl1pPr>
              <a:defRPr sz="3200" baseline="0"/>
            </a:lvl1pPr>
          </a:lstStyle>
          <a:p>
            <a:r>
              <a:rPr lang="en-US" dirty="0"/>
              <a:t>Presentation title</a:t>
            </a:r>
          </a:p>
        </p:txBody>
      </p:sp>
      <p:sp>
        <p:nvSpPr>
          <p:cNvPr id="5" name="Text Placeholder 4"/>
          <p:cNvSpPr>
            <a:spLocks noGrp="1"/>
          </p:cNvSpPr>
          <p:nvPr>
            <p:ph type="body" sz="quarter" idx="10" hasCustomPrompt="1"/>
          </p:nvPr>
        </p:nvSpPr>
        <p:spPr>
          <a:xfrm>
            <a:off x="719138" y="5731785"/>
            <a:ext cx="6127750" cy="609600"/>
          </a:xfrm>
        </p:spPr>
        <p:txBody>
          <a:bodyPr/>
          <a:lstStyle>
            <a:lvl1pPr>
              <a:spcAft>
                <a:spcPts val="0"/>
              </a:spcAft>
              <a:defRPr>
                <a:solidFill>
                  <a:srgbClr val="00AE9E"/>
                </a:solidFill>
                <a:latin typeface="Bodoni MT" panose="02070603080606020203" pitchFamily="18" charset="0"/>
              </a:defRPr>
            </a:lvl1pPr>
          </a:lstStyle>
          <a:p>
            <a:pPr lvl="0"/>
            <a:r>
              <a:rPr lang="en-US" dirty="0"/>
              <a:t>Presenter name</a:t>
            </a:r>
          </a:p>
          <a:p>
            <a:pPr lvl="0"/>
            <a:r>
              <a:rPr lang="en-US" dirty="0"/>
              <a:t>Event name</a:t>
            </a:r>
          </a:p>
        </p:txBody>
      </p:sp>
    </p:spTree>
    <p:extLst>
      <p:ext uri="{BB962C8B-B14F-4D97-AF65-F5344CB8AC3E}">
        <p14:creationId xmlns:p14="http://schemas.microsoft.com/office/powerpoint/2010/main" val="419302977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19125" y="290513"/>
            <a:ext cx="6391275" cy="635000"/>
          </a:xfrm>
        </p:spPr>
        <p:txBody>
          <a:bodyPr/>
          <a:lstStyle/>
          <a:p>
            <a:r>
              <a:rPr lang="en-US"/>
              <a:t>Click to edit Master title style</a:t>
            </a:r>
            <a:endParaRPr lang="en-GB"/>
          </a:p>
        </p:txBody>
      </p:sp>
      <p:sp>
        <p:nvSpPr>
          <p:cNvPr id="3" name="Chart Placeholder 2"/>
          <p:cNvSpPr>
            <a:spLocks noGrp="1"/>
          </p:cNvSpPr>
          <p:nvPr>
            <p:ph type="chart" sz="half" idx="1"/>
          </p:nvPr>
        </p:nvSpPr>
        <p:spPr>
          <a:xfrm>
            <a:off x="966788" y="1546225"/>
            <a:ext cx="3656012" cy="5092700"/>
          </a:xfrm>
        </p:spPr>
        <p:txBody>
          <a:bodyPr/>
          <a:lstStyle/>
          <a:p>
            <a:pPr lvl="0"/>
            <a:endParaRPr lang="en-GB" noProof="0"/>
          </a:p>
        </p:txBody>
      </p:sp>
      <p:sp>
        <p:nvSpPr>
          <p:cNvPr id="4" name="Text Placeholder 3"/>
          <p:cNvSpPr>
            <a:spLocks noGrp="1"/>
          </p:cNvSpPr>
          <p:nvPr>
            <p:ph type="body" sz="half" idx="2"/>
          </p:nvPr>
        </p:nvSpPr>
        <p:spPr>
          <a:xfrm>
            <a:off x="4775200" y="1546225"/>
            <a:ext cx="3657600" cy="509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8AAB895D-EE4F-4776-AE15-5FBFA44D93AF}" type="datetime1">
              <a:rPr lang="en-GB"/>
              <a:pPr>
                <a:defRPr/>
              </a:pPr>
              <a:t>04/07/2016</a:t>
            </a:fld>
            <a:endParaRPr lang="en-GB"/>
          </a:p>
        </p:txBody>
      </p:sp>
    </p:spTree>
    <p:extLst>
      <p:ext uri="{BB962C8B-B14F-4D97-AF65-F5344CB8AC3E}">
        <p14:creationId xmlns:p14="http://schemas.microsoft.com/office/powerpoint/2010/main" val="16462897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mart graphic">
    <p:spTree>
      <p:nvGrpSpPr>
        <p:cNvPr id="1" name=""/>
        <p:cNvGrpSpPr/>
        <p:nvPr/>
      </p:nvGrpSpPr>
      <p:grpSpPr>
        <a:xfrm>
          <a:off x="0" y="0"/>
          <a:ext cx="0" cy="0"/>
          <a:chOff x="0" y="0"/>
          <a:chExt cx="0" cy="0"/>
        </a:xfrm>
      </p:grpSpPr>
      <p:sp>
        <p:nvSpPr>
          <p:cNvPr id="4" name="Round Same Side Corner Rectangle 3"/>
          <p:cNvSpPr/>
          <p:nvPr userDrawn="1"/>
        </p:nvSpPr>
        <p:spPr>
          <a:xfrm>
            <a:off x="358773" y="1803401"/>
            <a:ext cx="8280795" cy="4657724"/>
          </a:xfrm>
          <a:prstGeom prst="round2SameRect">
            <a:avLst>
              <a:gd name="adj1" fmla="val 2778"/>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SmartArt Placeholder 6" descr="SmartArt can be a very easy way to create decent looking graphics. Use the templates as they will quickly restyle your text and apply the correct colours. &#10;Try several options to see which one fits your content best.&#10;Just don't over do it."/>
          <p:cNvSpPr>
            <a:spLocks noGrp="1"/>
          </p:cNvSpPr>
          <p:nvPr>
            <p:ph type="dgm" sz="quarter" idx="13"/>
          </p:nvPr>
        </p:nvSpPr>
        <p:spPr>
          <a:xfrm>
            <a:off x="719136" y="2168526"/>
            <a:ext cx="7560432" cy="3951474"/>
          </a:xfrm>
          <a:prstGeom prst="rect">
            <a:avLst/>
          </a:prstGeom>
        </p:spPr>
        <p:txBody>
          <a:bodyPr/>
          <a:lstStyle/>
          <a:p>
            <a:pPr lvl="0"/>
            <a:r>
              <a:rPr lang="en-US" noProof="0" dirty="0"/>
              <a:t>Click icon to add SmartArt graphic</a:t>
            </a:r>
            <a:endParaRPr lang="en-GB" noProof="0" dirty="0"/>
          </a:p>
        </p:txBody>
      </p:sp>
      <p:cxnSp>
        <p:nvCxnSpPr>
          <p:cNvPr id="98" name="Straight Connector 97"/>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AC6FD2B1-39C9-5645-A6AB-AC163D18084F}" type="datetime3">
              <a:rPr lang="en-GB" smtClean="0"/>
              <a:pPr/>
              <a:t>4 July, 2016</a:t>
            </a:fld>
            <a:endParaRPr lang="en-GB" dirty="0"/>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r>
              <a:rPr lang="ru-RU" dirty="0" smtClean="0"/>
              <a:t>ЕБРР</a:t>
            </a:r>
            <a:r>
              <a:rPr lang="en-GB" dirty="0" smtClean="0"/>
              <a:t> </a:t>
            </a:r>
            <a:r>
              <a:rPr lang="en-GB" dirty="0"/>
              <a:t>Classification: </a:t>
            </a:r>
            <a:r>
              <a:rPr lang="en-GB" b="1" dirty="0"/>
              <a:t> INTERNAL </a:t>
            </a:r>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75642737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Slide Number Placeholder 5"/>
          <p:cNvSpPr>
            <a:spLocks noGrp="1"/>
          </p:cNvSpPr>
          <p:nvPr>
            <p:ph type="sldNum" sz="quarter" idx="12"/>
          </p:nvPr>
        </p:nvSpPr>
        <p:spPr/>
        <p:txBody>
          <a:bodyPr/>
          <a:lstStyle/>
          <a:p>
            <a:fld id="{62F8C147-E5C9-4E5A-BFDA-02BE385E1D0E}" type="slidenum">
              <a:rPr lang="nb-NO" smtClean="0"/>
              <a:pPr/>
              <a:t>‹#›</a:t>
            </a:fld>
            <a:endParaRPr lang="nb-NO"/>
          </a:p>
        </p:txBody>
      </p:sp>
    </p:spTree>
    <p:extLst>
      <p:ext uri="{BB962C8B-B14F-4D97-AF65-F5344CB8AC3E}">
        <p14:creationId xmlns:p14="http://schemas.microsoft.com/office/powerpoint/2010/main" val="170024022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_text + large chart">
    <p:spTree>
      <p:nvGrpSpPr>
        <p:cNvPr id="1" name=""/>
        <p:cNvGrpSpPr/>
        <p:nvPr/>
      </p:nvGrpSpPr>
      <p:grpSpPr>
        <a:xfrm>
          <a:off x="0" y="0"/>
          <a:ext cx="0" cy="0"/>
          <a:chOff x="0" y="0"/>
          <a:chExt cx="0" cy="0"/>
        </a:xfrm>
      </p:grpSpPr>
      <p:sp>
        <p:nvSpPr>
          <p:cNvPr id="5" name="Round Same Side Corner Rectangle 4"/>
          <p:cNvSpPr/>
          <p:nvPr userDrawn="1"/>
        </p:nvSpPr>
        <p:spPr>
          <a:xfrm>
            <a:off x="3609976" y="1803400"/>
            <a:ext cx="4789488" cy="4657725"/>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9" name="Content Placeholder 8"/>
          <p:cNvSpPr>
            <a:spLocks noGrp="1"/>
          </p:cNvSpPr>
          <p:nvPr>
            <p:ph sz="quarter" idx="17" hasCustomPrompt="1"/>
          </p:nvPr>
        </p:nvSpPr>
        <p:spPr>
          <a:xfrm>
            <a:off x="3609976" y="1803400"/>
            <a:ext cx="4789488" cy="4657725"/>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79DAB759-4B69-41ED-A047-1F0D259084A6}" type="datetime1">
              <a:rPr lang="en-GB" smtClean="0"/>
              <a:pPr/>
              <a:t>04/07/2016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dirty="0"/>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6"/>
          </p:nvPr>
        </p:nvSpPr>
        <p:spPr>
          <a:xfrm>
            <a:off x="719138" y="1803400"/>
            <a:ext cx="2519361" cy="46831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7486195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5_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GB" dirty="0"/>
              <a:t>Click to edit Master title style</a:t>
            </a:r>
          </a:p>
        </p:txBody>
      </p:sp>
      <p:cxnSp>
        <p:nvCxnSpPr>
          <p:cNvPr id="166" name="Straight Connector 165"/>
          <p:cNvCxnSpPr/>
          <p:nvPr userDrawn="1"/>
        </p:nvCxnSpPr>
        <p:spPr>
          <a:xfrm>
            <a:off x="-2978" y="1709193"/>
            <a:ext cx="9147083"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719254" y="6480000"/>
            <a:ext cx="1871664" cy="378000"/>
          </a:xfrm>
          <a:prstGeom prst="rect">
            <a:avLst/>
          </a:prstGeom>
        </p:spPr>
        <p:txBody>
          <a:bodyPr lIns="0" tIns="0" rIns="0" bIns="0" anchor="ctr"/>
          <a:lstStyle>
            <a:lvl1pPr>
              <a:defRPr sz="800">
                <a:solidFill>
                  <a:schemeClr val="accent1"/>
                </a:solidFill>
              </a:defRPr>
            </a:lvl1pPr>
          </a:lstStyle>
          <a:p>
            <a:r>
              <a:rPr lang="en-US" dirty="0">
                <a:solidFill>
                  <a:srgbClr val="00539B"/>
                </a:solidFill>
              </a:rPr>
              <a:t>March 2015</a:t>
            </a:r>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r>
              <a:rPr lang="ru-RU" b="1" dirty="0" smtClean="0"/>
              <a:t>ЕБРР</a:t>
            </a:r>
            <a:r>
              <a:rPr b="1" dirty="0" smtClean="0"/>
              <a:t> </a:t>
            </a:r>
            <a:r>
              <a:rPr b="1" dirty="0"/>
              <a:t>Classification:  INTERNAL </a:t>
            </a:r>
          </a:p>
        </p:txBody>
      </p:sp>
      <p:sp>
        <p:nvSpPr>
          <p:cNvPr id="59" name="Slide Number Placeholder 5"/>
          <p:cNvSpPr>
            <a:spLocks noGrp="1"/>
          </p:cNvSpPr>
          <p:nvPr>
            <p:ph type="sldNum" sz="quarter" idx="4"/>
          </p:nvPr>
        </p:nvSpPr>
        <p:spPr>
          <a:xfrm>
            <a:off x="8279689"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0"/>
          </p:nvPr>
        </p:nvSpPr>
        <p:spPr>
          <a:xfrm>
            <a:off x="719310" y="1803405"/>
            <a:ext cx="7705725" cy="4321175"/>
          </a:xfrm>
        </p:spPr>
        <p:txBody>
          <a:bodyPr/>
          <a:lstStyle>
            <a:lvl1pPr>
              <a:defRPr sz="1600"/>
            </a:lvl1pPr>
            <a:lvl2pPr>
              <a:defRPr sz="1600"/>
            </a:lvl2pPr>
            <a:lvl3pPr>
              <a:defRPr sz="1600"/>
            </a:lvl3pPr>
            <a:lvl4pPr>
              <a:defRPr sz="16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4439813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4 July, 2016</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solidFill>
                  <a:srgbClr val="FFFFFF"/>
                </a:solidFill>
                <a:latin typeface="Franklin Gothic Book"/>
              </a:rPr>
              <a:t>Simple layouts</a:t>
            </a: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6431265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5_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cxnSp>
        <p:nvCxnSpPr>
          <p:cNvPr id="166" name="Straight Connector 165"/>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solidFill>
                  <a:srgbClr val="00539B"/>
                </a:solidFill>
              </a:rPr>
              <a:pPr/>
              <a:t>4 July, 2016</a:t>
            </a:fld>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0"/>
          </p:nvPr>
        </p:nvSpPr>
        <p:spPr>
          <a:xfrm>
            <a:off x="719138" y="1803400"/>
            <a:ext cx="7705725" cy="4321175"/>
          </a:xfrm>
        </p:spPr>
        <p:txBody>
          <a:bodyPr/>
          <a:lstStyle>
            <a:lvl1pPr>
              <a:defRPr sz="1600"/>
            </a:lvl1pPr>
            <a:lvl2pPr>
              <a:defRPr sz="1600"/>
            </a:lvl2pPr>
            <a:lvl3pPr>
              <a:defRPr sz="1600"/>
            </a:lvl3pPr>
            <a:lvl4pPr>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981910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6_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solidFill>
                  <a:srgbClr val="00539B"/>
                </a:solidFill>
              </a:rPr>
              <a:pPr/>
              <a:t>4 July, 2016</a:t>
            </a:fld>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0"/>
          </p:nvPr>
        </p:nvSpPr>
        <p:spPr>
          <a:xfrm>
            <a:off x="720725" y="1446213"/>
            <a:ext cx="7704138" cy="357187"/>
          </a:xfrm>
        </p:spPr>
        <p:txBody>
          <a:bodyPr/>
          <a:lstStyle>
            <a:lvl1pPr>
              <a:defRPr>
                <a:latin typeface="Franklin Gothic Medium" panose="020B0603020102020204" pitchFamily="34" charset="0"/>
              </a:defRPr>
            </a:lvl1pPr>
          </a:lstStyle>
          <a:p>
            <a:pPr lvl="0"/>
            <a:r>
              <a:rPr lang="en-US"/>
              <a:t>Click to edit Master text styles</a:t>
            </a:r>
          </a:p>
        </p:txBody>
      </p:sp>
      <p:sp>
        <p:nvSpPr>
          <p:cNvPr id="6" name="Text Placeholder 5"/>
          <p:cNvSpPr>
            <a:spLocks noGrp="1"/>
          </p:cNvSpPr>
          <p:nvPr>
            <p:ph type="body" sz="quarter" idx="11"/>
          </p:nvPr>
        </p:nvSpPr>
        <p:spPr>
          <a:xfrm>
            <a:off x="720725" y="2168525"/>
            <a:ext cx="7704138" cy="395605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8791817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4 July, 2016</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Text Placeholder 4"/>
          <p:cNvSpPr>
            <a:spLocks noGrp="1"/>
          </p:cNvSpPr>
          <p:nvPr>
            <p:ph type="body" sz="quarter" idx="11"/>
          </p:nvPr>
        </p:nvSpPr>
        <p:spPr>
          <a:xfrm>
            <a:off x="719138" y="1446213"/>
            <a:ext cx="3605212" cy="503396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2"/>
          </p:nvPr>
        </p:nvSpPr>
        <p:spPr>
          <a:xfrm>
            <a:off x="4819650" y="1446213"/>
            <a:ext cx="3605213" cy="503396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15910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07514" y="2160587"/>
            <a:ext cx="7717349" cy="4310063"/>
          </a:xfrm>
          <a:prstGeom prst="round2SameRect">
            <a:avLst>
              <a:gd name="adj1" fmla="val 6208"/>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pPr/>
              <a:t>4 July, 2016</a:t>
            </a:fld>
            <a:endParaRPr lang="en-GB" dirty="0"/>
          </a:p>
        </p:txBody>
      </p:sp>
      <p:sp>
        <p:nvSpPr>
          <p:cNvPr id="99"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56915685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4 July, 2016</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solidFill>
                  <a:srgbClr val="FFFFFF"/>
                </a:solidFill>
                <a:latin typeface="Franklin Gothic Book"/>
              </a:rPr>
              <a:t>Layouts for charts, images, tables, smart art or video</a:t>
            </a: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61548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ext + chart - standard">
    <p:spTree>
      <p:nvGrpSpPr>
        <p:cNvPr id="1" name=""/>
        <p:cNvGrpSpPr/>
        <p:nvPr/>
      </p:nvGrpSpPr>
      <p:grpSpPr>
        <a:xfrm>
          <a:off x="0" y="0"/>
          <a:ext cx="0" cy="0"/>
          <a:chOff x="0" y="0"/>
          <a:chExt cx="0" cy="0"/>
        </a:xfrm>
      </p:grpSpPr>
      <p:sp>
        <p:nvSpPr>
          <p:cNvPr id="5" name="Round Same Side Corner Rectangle 4"/>
          <p:cNvSpPr/>
          <p:nvPr userDrawn="1"/>
        </p:nvSpPr>
        <p:spPr>
          <a:xfrm>
            <a:off x="4819650" y="1803400"/>
            <a:ext cx="3579813" cy="4657725"/>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9" name="Content Placeholder 8"/>
          <p:cNvSpPr>
            <a:spLocks noGrp="1"/>
          </p:cNvSpPr>
          <p:nvPr>
            <p:ph sz="quarter" idx="17" hasCustomPrompt="1"/>
          </p:nvPr>
        </p:nvSpPr>
        <p:spPr>
          <a:xfrm>
            <a:off x="4819650" y="1803400"/>
            <a:ext cx="3579813" cy="4657725"/>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4 July, 2016</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6"/>
          </p:nvPr>
        </p:nvSpPr>
        <p:spPr>
          <a:xfrm>
            <a:off x="719138" y="1803400"/>
            <a:ext cx="3605212" cy="46831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2112928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text + chart">
    <p:spTree>
      <p:nvGrpSpPr>
        <p:cNvPr id="1" name=""/>
        <p:cNvGrpSpPr/>
        <p:nvPr/>
      </p:nvGrpSpPr>
      <p:grpSpPr>
        <a:xfrm>
          <a:off x="0" y="0"/>
          <a:ext cx="0" cy="0"/>
          <a:chOff x="0" y="0"/>
          <a:chExt cx="0" cy="0"/>
        </a:xfrm>
      </p:grpSpPr>
      <p:sp>
        <p:nvSpPr>
          <p:cNvPr id="10" name="Round Same Side Corner Rectangle 9"/>
          <p:cNvSpPr/>
          <p:nvPr userDrawn="1"/>
        </p:nvSpPr>
        <p:spPr>
          <a:xfrm>
            <a:off x="4819649" y="1794782"/>
            <a:ext cx="3605215" cy="46663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4" name="Content Placeholder 8"/>
          <p:cNvSpPr>
            <a:spLocks noGrp="1"/>
          </p:cNvSpPr>
          <p:nvPr>
            <p:ph sz="quarter" idx="18" hasCustomPrompt="1"/>
          </p:nvPr>
        </p:nvSpPr>
        <p:spPr>
          <a:xfrm>
            <a:off x="4819650" y="1803400"/>
            <a:ext cx="3579813" cy="4657725"/>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4 July, 2016</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6"/>
          </p:nvPr>
        </p:nvSpPr>
        <p:spPr>
          <a:xfrm>
            <a:off x="720725" y="1794782"/>
            <a:ext cx="3603625" cy="719137"/>
          </a:xfrm>
        </p:spPr>
        <p:txBody>
          <a:bodyPr/>
          <a:lstStyle>
            <a:lvl1pPr>
              <a:defRPr>
                <a:latin typeface="Franklin Gothic Medium" panose="020B0603020102020204" pitchFamily="34" charset="0"/>
              </a:defRPr>
            </a:lvl1pPr>
          </a:lstStyle>
          <a:p>
            <a:pPr lvl="0"/>
            <a:r>
              <a:rPr lang="en-US"/>
              <a:t>Click to edit Master text styles</a:t>
            </a:r>
          </a:p>
        </p:txBody>
      </p:sp>
      <p:sp>
        <p:nvSpPr>
          <p:cNvPr id="6" name="Text Placeholder 5"/>
          <p:cNvSpPr>
            <a:spLocks noGrp="1"/>
          </p:cNvSpPr>
          <p:nvPr>
            <p:ph type="body" sz="quarter" idx="17"/>
          </p:nvPr>
        </p:nvSpPr>
        <p:spPr>
          <a:xfrm>
            <a:off x="720725" y="2513919"/>
            <a:ext cx="3603625" cy="396625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7193543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2_text + char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4 July, 2016</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3" name="Round Same Side Corner Rectangle 12"/>
          <p:cNvSpPr/>
          <p:nvPr userDrawn="1"/>
        </p:nvSpPr>
        <p:spPr>
          <a:xfrm>
            <a:off x="4819649" y="1795006"/>
            <a:ext cx="3605215" cy="466611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6" name="Text Placeholder 3"/>
          <p:cNvSpPr>
            <a:spLocks noGrp="1"/>
          </p:cNvSpPr>
          <p:nvPr>
            <p:ph type="body" sz="quarter" idx="16"/>
          </p:nvPr>
        </p:nvSpPr>
        <p:spPr>
          <a:xfrm>
            <a:off x="720725" y="1795006"/>
            <a:ext cx="3603625" cy="719137"/>
          </a:xfrm>
        </p:spPr>
        <p:txBody>
          <a:bodyPr/>
          <a:lstStyle>
            <a:lvl1pPr>
              <a:defRPr>
                <a:latin typeface="Franklin Gothic Medium" panose="020B0603020102020204" pitchFamily="34" charset="0"/>
              </a:defRPr>
            </a:lvl1pPr>
          </a:lstStyle>
          <a:p>
            <a:pPr lvl="0"/>
            <a:r>
              <a:rPr lang="en-US"/>
              <a:t>Click to edit Master text styles</a:t>
            </a:r>
          </a:p>
        </p:txBody>
      </p:sp>
      <p:sp>
        <p:nvSpPr>
          <p:cNvPr id="17" name="Text Placeholder 5"/>
          <p:cNvSpPr>
            <a:spLocks noGrp="1"/>
          </p:cNvSpPr>
          <p:nvPr>
            <p:ph type="body" sz="quarter" idx="17"/>
          </p:nvPr>
        </p:nvSpPr>
        <p:spPr>
          <a:xfrm>
            <a:off x="720725" y="2527300"/>
            <a:ext cx="3603625" cy="395287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3"/>
          <p:cNvSpPr>
            <a:spLocks noGrp="1"/>
          </p:cNvSpPr>
          <p:nvPr>
            <p:ph type="body" sz="quarter" idx="18"/>
          </p:nvPr>
        </p:nvSpPr>
        <p:spPr>
          <a:xfrm>
            <a:off x="4950220" y="1938108"/>
            <a:ext cx="3329348" cy="566737"/>
          </a:xfrm>
        </p:spPr>
        <p:txBody>
          <a:bodyPr/>
          <a:lstStyle>
            <a:lvl1pPr>
              <a:defRPr sz="1800">
                <a:latin typeface="Franklin Gothic Medium" panose="020B0603020102020204" pitchFamily="34" charset="0"/>
              </a:defRPr>
            </a:lvl1pPr>
          </a:lstStyle>
          <a:p>
            <a:pPr lvl="0"/>
            <a:r>
              <a:rPr lang="en-US"/>
              <a:t>Click to edit Master text styles</a:t>
            </a:r>
          </a:p>
        </p:txBody>
      </p:sp>
      <p:sp>
        <p:nvSpPr>
          <p:cNvPr id="23" name="Content Placeholder 8"/>
          <p:cNvSpPr>
            <a:spLocks noGrp="1"/>
          </p:cNvSpPr>
          <p:nvPr>
            <p:ph sz="quarter" idx="19" hasCustomPrompt="1"/>
          </p:nvPr>
        </p:nvSpPr>
        <p:spPr>
          <a:xfrm>
            <a:off x="4819650" y="2504845"/>
            <a:ext cx="3579813" cy="3956280"/>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Tree>
    <p:extLst>
      <p:ext uri="{BB962C8B-B14F-4D97-AF65-F5344CB8AC3E}">
        <p14:creationId xmlns:p14="http://schemas.microsoft.com/office/powerpoint/2010/main" val="267715986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9" name="Content Placeholder 8"/>
          <p:cNvSpPr>
            <a:spLocks noGrp="1"/>
          </p:cNvSpPr>
          <p:nvPr>
            <p:ph sz="quarter" idx="19" hasCustomPrompt="1"/>
          </p:nvPr>
        </p:nvSpPr>
        <p:spPr>
          <a:xfrm>
            <a:off x="719136" y="1803400"/>
            <a:ext cx="3579813" cy="4642643"/>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4 July, 2016</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7" name="Text Placeholder 5"/>
          <p:cNvSpPr>
            <a:spLocks noGrp="1"/>
          </p:cNvSpPr>
          <p:nvPr>
            <p:ph type="body" sz="quarter" idx="17"/>
          </p:nvPr>
        </p:nvSpPr>
        <p:spPr>
          <a:xfrm>
            <a:off x="4803774" y="1803400"/>
            <a:ext cx="3603625" cy="469503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3138588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Chart + text">
    <p:spTree>
      <p:nvGrpSpPr>
        <p:cNvPr id="1" name=""/>
        <p:cNvGrpSpPr/>
        <p:nvPr/>
      </p:nvGrpSpPr>
      <p:grpSpPr>
        <a:xfrm>
          <a:off x="0" y="0"/>
          <a:ext cx="0" cy="0"/>
          <a:chOff x="0" y="0"/>
          <a:chExt cx="0" cy="0"/>
        </a:xfrm>
      </p:grpSpPr>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9" name="Content Placeholder 8"/>
          <p:cNvSpPr>
            <a:spLocks noGrp="1"/>
          </p:cNvSpPr>
          <p:nvPr>
            <p:ph sz="quarter" idx="19" hasCustomPrompt="1"/>
          </p:nvPr>
        </p:nvSpPr>
        <p:spPr>
          <a:xfrm>
            <a:off x="719136" y="1803400"/>
            <a:ext cx="3579813" cy="4642643"/>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4 July, 2016</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6" name="Text Placeholder 3"/>
          <p:cNvSpPr>
            <a:spLocks noGrp="1"/>
          </p:cNvSpPr>
          <p:nvPr>
            <p:ph type="body" sz="quarter" idx="16"/>
          </p:nvPr>
        </p:nvSpPr>
        <p:spPr>
          <a:xfrm>
            <a:off x="4803774" y="1803400"/>
            <a:ext cx="3603625" cy="719137"/>
          </a:xfrm>
        </p:spPr>
        <p:txBody>
          <a:bodyPr/>
          <a:lstStyle>
            <a:lvl1pPr>
              <a:defRPr>
                <a:latin typeface="Franklin Gothic Medium" panose="020B0603020102020204" pitchFamily="34" charset="0"/>
              </a:defRPr>
            </a:lvl1pPr>
          </a:lstStyle>
          <a:p>
            <a:pPr lvl="0"/>
            <a:r>
              <a:rPr lang="en-US"/>
              <a:t>Click to edit Master text styles</a:t>
            </a:r>
          </a:p>
        </p:txBody>
      </p:sp>
      <p:sp>
        <p:nvSpPr>
          <p:cNvPr id="17" name="Text Placeholder 5"/>
          <p:cNvSpPr>
            <a:spLocks noGrp="1"/>
          </p:cNvSpPr>
          <p:nvPr>
            <p:ph type="body" sz="quarter" idx="17"/>
          </p:nvPr>
        </p:nvSpPr>
        <p:spPr>
          <a:xfrm>
            <a:off x="4803774" y="2527300"/>
            <a:ext cx="3603625" cy="39711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31543060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4_Chart + tex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4 July, 2016</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6" name="Text Placeholder 3"/>
          <p:cNvSpPr>
            <a:spLocks noGrp="1"/>
          </p:cNvSpPr>
          <p:nvPr>
            <p:ph type="body" sz="quarter" idx="16"/>
          </p:nvPr>
        </p:nvSpPr>
        <p:spPr>
          <a:xfrm>
            <a:off x="4803774" y="1780836"/>
            <a:ext cx="3603625" cy="719137"/>
          </a:xfrm>
        </p:spPr>
        <p:txBody>
          <a:bodyPr/>
          <a:lstStyle>
            <a:lvl1pPr>
              <a:defRPr>
                <a:latin typeface="Franklin Gothic Medium" panose="020B0603020102020204" pitchFamily="34" charset="0"/>
              </a:defRPr>
            </a:lvl1pPr>
          </a:lstStyle>
          <a:p>
            <a:pPr lvl="0"/>
            <a:r>
              <a:rPr lang="en-US"/>
              <a:t>Click to edit Master text styles</a:t>
            </a:r>
          </a:p>
        </p:txBody>
      </p:sp>
      <p:sp>
        <p:nvSpPr>
          <p:cNvPr id="17" name="Text Placeholder 5"/>
          <p:cNvSpPr>
            <a:spLocks noGrp="1"/>
          </p:cNvSpPr>
          <p:nvPr>
            <p:ph type="body" sz="quarter" idx="17"/>
          </p:nvPr>
        </p:nvSpPr>
        <p:spPr>
          <a:xfrm>
            <a:off x="4803774" y="2499973"/>
            <a:ext cx="3603625" cy="3998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ext Placeholder 3"/>
          <p:cNvSpPr>
            <a:spLocks noGrp="1"/>
          </p:cNvSpPr>
          <p:nvPr>
            <p:ph type="body" sz="quarter" idx="18"/>
          </p:nvPr>
        </p:nvSpPr>
        <p:spPr>
          <a:xfrm>
            <a:off x="849706" y="1885156"/>
            <a:ext cx="3329348" cy="566737"/>
          </a:xfrm>
        </p:spPr>
        <p:txBody>
          <a:bodyPr/>
          <a:lstStyle>
            <a:lvl1pPr>
              <a:defRPr sz="1800">
                <a:latin typeface="Franklin Gothic Medium" panose="020B0603020102020204" pitchFamily="34" charset="0"/>
              </a:defRPr>
            </a:lvl1pPr>
          </a:lstStyle>
          <a:p>
            <a:pPr lvl="0"/>
            <a:r>
              <a:rPr lang="en-US"/>
              <a:t>Click to edit Master text styles</a:t>
            </a:r>
          </a:p>
        </p:txBody>
      </p:sp>
      <p:sp>
        <p:nvSpPr>
          <p:cNvPr id="19" name="Content Placeholder 8"/>
          <p:cNvSpPr>
            <a:spLocks noGrp="1"/>
          </p:cNvSpPr>
          <p:nvPr>
            <p:ph sz="quarter" idx="19" hasCustomPrompt="1"/>
          </p:nvPr>
        </p:nvSpPr>
        <p:spPr>
          <a:xfrm>
            <a:off x="719136" y="2527300"/>
            <a:ext cx="3579813" cy="3918743"/>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Tree>
    <p:extLst>
      <p:ext uri="{BB962C8B-B14F-4D97-AF65-F5344CB8AC3E}">
        <p14:creationId xmlns:p14="http://schemas.microsoft.com/office/powerpoint/2010/main" val="72840250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ext + large chart">
    <p:spTree>
      <p:nvGrpSpPr>
        <p:cNvPr id="1" name=""/>
        <p:cNvGrpSpPr/>
        <p:nvPr/>
      </p:nvGrpSpPr>
      <p:grpSpPr>
        <a:xfrm>
          <a:off x="0" y="0"/>
          <a:ext cx="0" cy="0"/>
          <a:chOff x="0" y="0"/>
          <a:chExt cx="0" cy="0"/>
        </a:xfrm>
      </p:grpSpPr>
      <p:sp>
        <p:nvSpPr>
          <p:cNvPr id="5" name="Round Same Side Corner Rectangle 4"/>
          <p:cNvSpPr/>
          <p:nvPr userDrawn="1"/>
        </p:nvSpPr>
        <p:spPr>
          <a:xfrm>
            <a:off x="3609976" y="1803400"/>
            <a:ext cx="4789488" cy="4657725"/>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9" name="Content Placeholder 8"/>
          <p:cNvSpPr>
            <a:spLocks noGrp="1"/>
          </p:cNvSpPr>
          <p:nvPr>
            <p:ph sz="quarter" idx="17" hasCustomPrompt="1"/>
          </p:nvPr>
        </p:nvSpPr>
        <p:spPr>
          <a:xfrm>
            <a:off x="3609976" y="1803400"/>
            <a:ext cx="4789488" cy="4657725"/>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4 July, 2016</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6"/>
          </p:nvPr>
        </p:nvSpPr>
        <p:spPr>
          <a:xfrm>
            <a:off x="719138" y="1803400"/>
            <a:ext cx="2519361" cy="46831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1350279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large chart + text">
    <p:spTree>
      <p:nvGrpSpPr>
        <p:cNvPr id="1" name=""/>
        <p:cNvGrpSpPr/>
        <p:nvPr/>
      </p:nvGrpSpPr>
      <p:grpSpPr>
        <a:xfrm>
          <a:off x="0" y="0"/>
          <a:ext cx="0" cy="0"/>
          <a:chOff x="0" y="0"/>
          <a:chExt cx="0" cy="0"/>
        </a:xfrm>
      </p:grpSpPr>
      <p:sp>
        <p:nvSpPr>
          <p:cNvPr id="5" name="Round Same Side Corner Rectangle 4"/>
          <p:cNvSpPr/>
          <p:nvPr userDrawn="1"/>
        </p:nvSpPr>
        <p:spPr>
          <a:xfrm>
            <a:off x="387350" y="1803400"/>
            <a:ext cx="4789488" cy="4668044"/>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9" name="Content Placeholder 8"/>
          <p:cNvSpPr>
            <a:spLocks noGrp="1"/>
          </p:cNvSpPr>
          <p:nvPr>
            <p:ph sz="quarter" idx="17" hasCustomPrompt="1"/>
          </p:nvPr>
        </p:nvSpPr>
        <p:spPr>
          <a:xfrm>
            <a:off x="376238" y="1803400"/>
            <a:ext cx="4789488" cy="4654549"/>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4 July, 2016</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6"/>
          </p:nvPr>
        </p:nvSpPr>
        <p:spPr>
          <a:xfrm>
            <a:off x="5535614" y="1803400"/>
            <a:ext cx="2884486" cy="467677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7523991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hart + chart">
    <p:spTree>
      <p:nvGrpSpPr>
        <p:cNvPr id="1" name=""/>
        <p:cNvGrpSpPr/>
        <p:nvPr/>
      </p:nvGrpSpPr>
      <p:grpSpPr>
        <a:xfrm>
          <a:off x="0" y="0"/>
          <a:ext cx="0" cy="0"/>
          <a:chOff x="0" y="0"/>
          <a:chExt cx="0" cy="0"/>
        </a:xfrm>
      </p:grpSpPr>
      <p:sp>
        <p:nvSpPr>
          <p:cNvPr id="5" name="Round Same Side Corner Rectangle 4"/>
          <p:cNvSpPr/>
          <p:nvPr userDrawn="1"/>
        </p:nvSpPr>
        <p:spPr>
          <a:xfrm>
            <a:off x="720724" y="1803401"/>
            <a:ext cx="3598861" cy="4657724"/>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104" name="Round Same Side Corner Rectangle 103"/>
          <p:cNvSpPr/>
          <p:nvPr userDrawn="1"/>
        </p:nvSpPr>
        <p:spPr>
          <a:xfrm>
            <a:off x="4819650" y="1793900"/>
            <a:ext cx="3605213" cy="4666337"/>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4" name="Content Placeholder 3"/>
          <p:cNvSpPr>
            <a:spLocks noGrp="1"/>
          </p:cNvSpPr>
          <p:nvPr>
            <p:ph sz="quarter" idx="10" hasCustomPrompt="1"/>
          </p:nvPr>
        </p:nvSpPr>
        <p:spPr>
          <a:xfrm>
            <a:off x="719138" y="1803401"/>
            <a:ext cx="3600450" cy="4683125"/>
          </a:xfrm>
        </p:spPr>
        <p:txBody>
          <a:bodyPr/>
          <a:lstStyle>
            <a:lvl1pPr>
              <a:defRPr baseline="0"/>
            </a:lvl1pPr>
          </a:lstStyle>
          <a:p>
            <a:pPr lvl="0"/>
            <a:r>
              <a:rPr lang="en-US" dirty="0"/>
              <a:t>Click icon to insert object</a:t>
            </a:r>
          </a:p>
        </p:txBody>
      </p:sp>
      <p:sp>
        <p:nvSpPr>
          <p:cNvPr id="13" name="Content Placeholder 3"/>
          <p:cNvSpPr>
            <a:spLocks noGrp="1"/>
          </p:cNvSpPr>
          <p:nvPr>
            <p:ph sz="quarter" idx="11" hasCustomPrompt="1"/>
          </p:nvPr>
        </p:nvSpPr>
        <p:spPr>
          <a:xfrm>
            <a:off x="4819650" y="1803401"/>
            <a:ext cx="3600450" cy="4683125"/>
          </a:xfrm>
        </p:spPr>
        <p:txBody>
          <a:bodyPr/>
          <a:lstStyle>
            <a:lvl1pPr>
              <a:defRPr baseline="0"/>
            </a:lvl1pPr>
          </a:lstStyle>
          <a:p>
            <a:pPr lvl="0"/>
            <a:r>
              <a:rPr lang="en-US"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4 July, 2016</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4543595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g image with titl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07514" y="2879725"/>
            <a:ext cx="7717349" cy="3590925"/>
          </a:xfrm>
          <a:prstGeom prst="round2SameRect">
            <a:avLst>
              <a:gd name="adj1" fmla="val 6739"/>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pPr/>
              <a:t>4 July, 2016</a:t>
            </a:fld>
            <a:endParaRPr lang="en-GB" dirty="0"/>
          </a:p>
        </p:txBody>
      </p:sp>
      <p:sp>
        <p:nvSpPr>
          <p:cNvPr id="99"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5" hasCustomPrompt="1"/>
          </p:nvPr>
        </p:nvSpPr>
        <p:spPr>
          <a:xfrm>
            <a:off x="708025" y="2168525"/>
            <a:ext cx="7716838" cy="358775"/>
          </a:xfrm>
        </p:spPr>
        <p:txBody>
          <a:bodyPr/>
          <a:lstStyle>
            <a:lvl1pPr>
              <a:defRPr baseline="0">
                <a:latin typeface="Franklin Gothic Medium" panose="020B0603020102020204" pitchFamily="34" charset="0"/>
              </a:defRPr>
            </a:lvl1pPr>
          </a:lstStyle>
          <a:p>
            <a:pPr lvl="0"/>
            <a:r>
              <a:rPr lang="en-US" dirty="0"/>
              <a:t>Image title</a:t>
            </a:r>
          </a:p>
        </p:txBody>
      </p:sp>
    </p:spTree>
    <p:extLst>
      <p:ext uri="{BB962C8B-B14F-4D97-AF65-F5344CB8AC3E}">
        <p14:creationId xmlns:p14="http://schemas.microsoft.com/office/powerpoint/2010/main" val="411646541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hart + chart - with titles">
    <p:spTree>
      <p:nvGrpSpPr>
        <p:cNvPr id="1" name=""/>
        <p:cNvGrpSpPr/>
        <p:nvPr/>
      </p:nvGrpSpPr>
      <p:grpSpPr>
        <a:xfrm>
          <a:off x="0" y="0"/>
          <a:ext cx="0" cy="0"/>
          <a:chOff x="0" y="0"/>
          <a:chExt cx="0" cy="0"/>
        </a:xfrm>
      </p:grpSpPr>
      <p:sp>
        <p:nvSpPr>
          <p:cNvPr id="5" name="Round Same Side Corner Rectangle 4"/>
          <p:cNvSpPr/>
          <p:nvPr userDrawn="1"/>
        </p:nvSpPr>
        <p:spPr>
          <a:xfrm>
            <a:off x="720725" y="2168445"/>
            <a:ext cx="3598861" cy="4292680"/>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solidFill>
                  <a:srgbClr val="00539B"/>
                </a:solidFill>
              </a:rPr>
              <a:pPr/>
              <a:t>4 July, 2016</a:t>
            </a:fld>
            <a:endParaRPr lang="en-GB" dirty="0">
              <a:solidFill>
                <a:srgbClr val="00539B"/>
              </a:solidFill>
            </a:endParaRPr>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4" name="Round Same Side Corner Rectangle 103"/>
          <p:cNvSpPr/>
          <p:nvPr userDrawn="1"/>
        </p:nvSpPr>
        <p:spPr>
          <a:xfrm>
            <a:off x="4819650" y="2168525"/>
            <a:ext cx="3605213" cy="4291712"/>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4" name="Text Placeholder 3"/>
          <p:cNvSpPr>
            <a:spLocks noGrp="1"/>
          </p:cNvSpPr>
          <p:nvPr>
            <p:ph type="body" sz="quarter" idx="20" hasCustomPrompt="1"/>
          </p:nvPr>
        </p:nvSpPr>
        <p:spPr>
          <a:xfrm>
            <a:off x="708025" y="1446213"/>
            <a:ext cx="7716838" cy="723900"/>
          </a:xfrm>
        </p:spPr>
        <p:txBody>
          <a:bodyPr/>
          <a:lstStyle>
            <a:lvl1pPr>
              <a:defRPr/>
            </a:lvl1pPr>
          </a:lstStyle>
          <a:p>
            <a:pPr lvl="0"/>
            <a:r>
              <a:rPr lang="en-US" dirty="0"/>
              <a:t>Short intro text</a:t>
            </a:r>
          </a:p>
        </p:txBody>
      </p:sp>
      <p:sp>
        <p:nvSpPr>
          <p:cNvPr id="7" name="Text Placeholder 6"/>
          <p:cNvSpPr>
            <a:spLocks noGrp="1"/>
          </p:cNvSpPr>
          <p:nvPr>
            <p:ph type="body" sz="quarter" idx="21" hasCustomPrompt="1"/>
          </p:nvPr>
        </p:nvSpPr>
        <p:spPr>
          <a:xfrm>
            <a:off x="850900" y="2271939"/>
            <a:ext cx="3111500" cy="244475"/>
          </a:xfrm>
        </p:spPr>
        <p:txBody>
          <a:bodyPr/>
          <a:lstStyle>
            <a:lvl1pPr>
              <a:defRPr sz="1600" baseline="0">
                <a:latin typeface="Franklin Gothic Medium" panose="020B0603020102020204" pitchFamily="34" charset="0"/>
              </a:defRPr>
            </a:lvl1pPr>
          </a:lstStyle>
          <a:p>
            <a:pPr lvl="0"/>
            <a:r>
              <a:rPr lang="en-US" dirty="0"/>
              <a:t>Chart title</a:t>
            </a:r>
          </a:p>
        </p:txBody>
      </p:sp>
      <p:sp>
        <p:nvSpPr>
          <p:cNvPr id="18" name="Text Placeholder 6"/>
          <p:cNvSpPr>
            <a:spLocks noGrp="1"/>
          </p:cNvSpPr>
          <p:nvPr>
            <p:ph type="body" sz="quarter" idx="22" hasCustomPrompt="1"/>
          </p:nvPr>
        </p:nvSpPr>
        <p:spPr>
          <a:xfrm>
            <a:off x="5073649" y="2246539"/>
            <a:ext cx="3111500" cy="269875"/>
          </a:xfrm>
        </p:spPr>
        <p:txBody>
          <a:bodyPr/>
          <a:lstStyle>
            <a:lvl1pPr>
              <a:defRPr sz="1600" baseline="0">
                <a:latin typeface="Franklin Gothic Medium" panose="020B0603020102020204" pitchFamily="34" charset="0"/>
              </a:defRPr>
            </a:lvl1pPr>
          </a:lstStyle>
          <a:p>
            <a:pPr lvl="0"/>
            <a:r>
              <a:rPr lang="en-US" dirty="0"/>
              <a:t>Chart title</a:t>
            </a:r>
          </a:p>
        </p:txBody>
      </p:sp>
      <p:sp>
        <p:nvSpPr>
          <p:cNvPr id="9" name="Content Placeholder 8"/>
          <p:cNvSpPr>
            <a:spLocks noGrp="1"/>
          </p:cNvSpPr>
          <p:nvPr>
            <p:ph sz="quarter" idx="23"/>
          </p:nvPr>
        </p:nvSpPr>
        <p:spPr>
          <a:xfrm>
            <a:off x="720725" y="2642488"/>
            <a:ext cx="3603625" cy="3818637"/>
          </a:xfrm>
        </p:spPr>
        <p:txBody>
          <a:bodyPr/>
          <a:lstStyle>
            <a:lvl1pPr>
              <a:defRPr sz="1600"/>
            </a:lvl1pPr>
          </a:lstStyle>
          <a:p>
            <a:pPr lvl="0"/>
            <a:r>
              <a:rPr lang="en-US"/>
              <a:t>Click to edit Master text styles</a:t>
            </a:r>
          </a:p>
        </p:txBody>
      </p:sp>
      <p:sp>
        <p:nvSpPr>
          <p:cNvPr id="21" name="Content Placeholder 8"/>
          <p:cNvSpPr>
            <a:spLocks noGrp="1"/>
          </p:cNvSpPr>
          <p:nvPr>
            <p:ph sz="quarter" idx="24"/>
          </p:nvPr>
        </p:nvSpPr>
        <p:spPr>
          <a:xfrm>
            <a:off x="4822825" y="2641600"/>
            <a:ext cx="3603625" cy="3818637"/>
          </a:xfrm>
        </p:spPr>
        <p:txBody>
          <a:bodyPr/>
          <a:lstStyle>
            <a:lvl1pPr>
              <a:defRPr sz="1600"/>
            </a:lvl1pPr>
          </a:lstStyle>
          <a:p>
            <a:pPr lvl="0"/>
            <a:r>
              <a:rPr lang="en-US"/>
              <a:t>Click to edit Master text styles</a:t>
            </a:r>
          </a:p>
        </p:txBody>
      </p:sp>
    </p:spTree>
    <p:extLst>
      <p:ext uri="{BB962C8B-B14F-4D97-AF65-F5344CB8AC3E}">
        <p14:creationId xmlns:p14="http://schemas.microsoft.com/office/powerpoint/2010/main" val="193944750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400"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5" name="Content Placeholder 4"/>
          <p:cNvSpPr>
            <a:spLocks noGrp="1"/>
          </p:cNvSpPr>
          <p:nvPr>
            <p:ph sz="quarter" idx="10" hasCustomPrompt="1"/>
          </p:nvPr>
        </p:nvSpPr>
        <p:spPr>
          <a:xfrm>
            <a:off x="376238" y="1803401"/>
            <a:ext cx="8407400" cy="4657723"/>
          </a:xfrm>
        </p:spPr>
        <p:txBody>
          <a:bodyPr/>
          <a:lstStyle>
            <a:lvl1pPr>
              <a:defRPr baseline="0"/>
            </a:lvl1pPr>
          </a:lstStyle>
          <a:p>
            <a:pPr lvl="0"/>
            <a:r>
              <a:rPr lang="en-US" dirty="0"/>
              <a:t>Click icon to add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solidFill>
                  <a:srgbClr val="00539B"/>
                </a:solidFill>
              </a:rPr>
              <a:pPr/>
              <a:t>4 July, 2016</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29429942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ingle chart - with title">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399"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solidFill>
                  <a:srgbClr val="00539B"/>
                </a:solidFill>
              </a:rPr>
              <a:pPr/>
              <a:t>4 July, 2016</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5" name="Content Placeholder 4"/>
          <p:cNvSpPr>
            <a:spLocks noGrp="1"/>
          </p:cNvSpPr>
          <p:nvPr>
            <p:ph sz="quarter" idx="17" hasCustomPrompt="1"/>
          </p:nvPr>
        </p:nvSpPr>
        <p:spPr>
          <a:xfrm>
            <a:off x="376238" y="2472531"/>
            <a:ext cx="8407400" cy="4013994"/>
          </a:xfrm>
        </p:spPr>
        <p:txBody>
          <a:bodyPr/>
          <a:lstStyle>
            <a:lvl1pPr>
              <a:defRPr baseline="0"/>
            </a:lvl1pPr>
          </a:lstStyle>
          <a:p>
            <a:pPr lvl="0"/>
            <a:r>
              <a:rPr lang="en-US" dirty="0"/>
              <a:t>Click icon to add object</a:t>
            </a:r>
          </a:p>
        </p:txBody>
      </p:sp>
      <p:sp>
        <p:nvSpPr>
          <p:cNvPr id="7" name="Text Placeholder 6"/>
          <p:cNvSpPr>
            <a:spLocks noGrp="1"/>
          </p:cNvSpPr>
          <p:nvPr>
            <p:ph type="body" sz="quarter" idx="18" hasCustomPrompt="1"/>
          </p:nvPr>
        </p:nvSpPr>
        <p:spPr>
          <a:xfrm>
            <a:off x="720725" y="1864518"/>
            <a:ext cx="7704138" cy="608013"/>
          </a:xfrm>
        </p:spPr>
        <p:txBody>
          <a:bodyPr/>
          <a:lstStyle>
            <a:lvl1pPr>
              <a:defRPr sz="1800">
                <a:latin typeface="Franklin Gothic Medium" panose="020B0603020102020204" pitchFamily="34" charset="0"/>
              </a:defRPr>
            </a:lvl1pPr>
          </a:lstStyle>
          <a:p>
            <a:pPr lvl="0"/>
            <a:r>
              <a:rPr lang="en-US" dirty="0"/>
              <a:t>Chart title</a:t>
            </a:r>
          </a:p>
        </p:txBody>
      </p:sp>
    </p:spTree>
    <p:extLst>
      <p:ext uri="{BB962C8B-B14F-4D97-AF65-F5344CB8AC3E}">
        <p14:creationId xmlns:p14="http://schemas.microsoft.com/office/powerpoint/2010/main" val="107476162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4 July, 2016</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solidFill>
                  <a:srgbClr val="FFFFFF"/>
                </a:solidFill>
                <a:latin typeface="Franklin Gothic Book"/>
              </a:rPr>
              <a:t>Layouts for</a:t>
            </a:r>
            <a:br>
              <a:rPr lang="en-US" sz="7000" dirty="0">
                <a:solidFill>
                  <a:srgbClr val="FFFFFF"/>
                </a:solidFill>
                <a:latin typeface="Franklin Gothic Book"/>
              </a:rPr>
            </a:br>
            <a:r>
              <a:rPr lang="en-US" sz="7000" dirty="0">
                <a:solidFill>
                  <a:srgbClr val="FFFFFF"/>
                </a:solidFill>
                <a:latin typeface="Franklin Gothic Book"/>
              </a:rPr>
              <a:t>complex text</a:t>
            </a: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982629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ound Same Side Corner Rectangle 5"/>
          <p:cNvSpPr/>
          <p:nvPr userDrawn="1"/>
        </p:nvSpPr>
        <p:spPr>
          <a:xfrm>
            <a:off x="4319585" y="1803400"/>
            <a:ext cx="4319983" cy="467659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6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6478586" y="4833942"/>
            <a:ext cx="1800982" cy="1286058"/>
          </a:xfrm>
          <a:prstGeom prst="roundRect">
            <a:avLst>
              <a:gd name="adj" fmla="val 10702"/>
            </a:avLst>
          </a:prstGeom>
        </p:spPr>
        <p:txBody>
          <a:bodyPr/>
          <a:lstStyle/>
          <a:p>
            <a:pPr lvl="0"/>
            <a:r>
              <a:rPr lang="en-US" noProof="0" dirty="0"/>
              <a:t>Click icon to </a:t>
            </a:r>
            <a:r>
              <a:rPr lang="en-US" noProof="0"/>
              <a:t>add </a:t>
            </a:r>
            <a:r>
              <a:rPr lang="en-US" noProof="0" smtClean="0"/>
              <a:t>picture</a:t>
            </a:r>
            <a:endParaRPr lang="en-GB" noProof="0" dirty="0"/>
          </a:p>
        </p:txBody>
      </p:sp>
      <p:pic>
        <p:nvPicPr>
          <p:cNvPr id="7" name="Picture 6" descr="inverted commas closed.png"/>
          <p:cNvPicPr>
            <a:picLocks noChangeAspect="1"/>
          </p:cNvPicPr>
          <p:nvPr userDrawn="1"/>
        </p:nvPicPr>
        <p:blipFill rotWithShape="1">
          <a:blip r:embed="rId3" cstate="email">
            <a:lum bright="70000" contrast="-70000"/>
            <a:extLst>
              <a:ext uri="{28A0092B-C50C-407E-A947-70E740481C1C}">
                <a14:useLocalDpi xmlns:a14="http://schemas.microsoft.com/office/drawing/2010/main" val="0"/>
              </a:ext>
            </a:extLst>
          </a:blip>
          <a:srcRect l="26489" t="54153" r="29554" b="26824"/>
          <a:stretch/>
        </p:blipFill>
        <p:spPr>
          <a:xfrm>
            <a:off x="7517819" y="3312408"/>
            <a:ext cx="762020" cy="542668"/>
          </a:xfrm>
          <a:prstGeom prst="rect">
            <a:avLst/>
          </a:prstGeom>
        </p:spPr>
      </p:pic>
      <p:pic>
        <p:nvPicPr>
          <p:cNvPr id="8" name="Picture 7" descr="inverted commas open.png"/>
          <p:cNvPicPr>
            <a:picLocks noChangeAspect="1"/>
          </p:cNvPicPr>
          <p:nvPr userDrawn="1"/>
        </p:nvPicPr>
        <p:blipFill rotWithShape="1">
          <a:blip r:embed="rId4" cstate="email">
            <a:lum bright="70000" contrast="-70000"/>
            <a:extLst>
              <a:ext uri="{28A0092B-C50C-407E-A947-70E740481C1C}">
                <a14:useLocalDpi xmlns:a14="http://schemas.microsoft.com/office/drawing/2010/main" val="0"/>
              </a:ext>
            </a:extLst>
          </a:blip>
          <a:srcRect l="29337" t="27276" r="30702" b="54153"/>
          <a:stretch/>
        </p:blipFill>
        <p:spPr>
          <a:xfrm>
            <a:off x="4678162" y="2141311"/>
            <a:ext cx="692748" cy="531132"/>
          </a:xfrm>
          <a:prstGeom prst="rect">
            <a:avLst/>
          </a:prstGeom>
        </p:spPr>
      </p:pic>
      <p:sp>
        <p:nvSpPr>
          <p:cNvPr id="13" name="Text Placeholder 6"/>
          <p:cNvSpPr>
            <a:spLocks noGrp="1"/>
          </p:cNvSpPr>
          <p:nvPr>
            <p:ph type="body" sz="quarter" idx="15"/>
          </p:nvPr>
        </p:nvSpPr>
        <p:spPr>
          <a:xfrm>
            <a:off x="5038723" y="2313668"/>
            <a:ext cx="2881313" cy="1449578"/>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2" name="Text Placeholder 6"/>
          <p:cNvSpPr>
            <a:spLocks noGrp="1"/>
          </p:cNvSpPr>
          <p:nvPr>
            <p:ph type="body" sz="quarter" idx="14"/>
          </p:nvPr>
        </p:nvSpPr>
        <p:spPr>
          <a:xfrm>
            <a:off x="717550" y="1803400"/>
            <a:ext cx="3240085" cy="4316599"/>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4 July, 2016</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96994332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6_text + char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3"/>
          </p:nvPr>
        </p:nvSpPr>
        <p:spPr>
          <a:xfrm>
            <a:off x="717550" y="1803400"/>
            <a:ext cx="3606800"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4 July, 2016</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5" name="Text Placeholder 6"/>
          <p:cNvSpPr>
            <a:spLocks noGrp="1"/>
          </p:cNvSpPr>
          <p:nvPr>
            <p:ph type="body" sz="quarter" idx="17"/>
          </p:nvPr>
        </p:nvSpPr>
        <p:spPr>
          <a:xfrm>
            <a:off x="4819650" y="1803400"/>
            <a:ext cx="3602036"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cxnSp>
        <p:nvCxnSpPr>
          <p:cNvPr id="104" name="Straight Connector 103"/>
          <p:cNvCxnSpPr/>
          <p:nvPr userDrawn="1"/>
        </p:nvCxnSpPr>
        <p:spPr>
          <a:xfrm>
            <a:off x="4551813" y="1761671"/>
            <a:ext cx="0" cy="4316600"/>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074320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5_text + char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3"/>
          </p:nvPr>
        </p:nvSpPr>
        <p:spPr>
          <a:xfrm>
            <a:off x="717551" y="2879725"/>
            <a:ext cx="3240086"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solidFill>
                  <a:srgbClr val="00539B"/>
                </a:solidFill>
              </a:rPr>
              <a:pPr/>
              <a:t>4 July, 2016</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2" name="Text Placeholder 6"/>
          <p:cNvSpPr>
            <a:spLocks noGrp="1"/>
          </p:cNvSpPr>
          <p:nvPr>
            <p:ph type="body" sz="quarter" idx="16"/>
          </p:nvPr>
        </p:nvSpPr>
        <p:spPr>
          <a:xfrm>
            <a:off x="720725" y="2340519"/>
            <a:ext cx="3236517"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05" name="Text Placeholder 6"/>
          <p:cNvSpPr>
            <a:spLocks noGrp="1"/>
          </p:cNvSpPr>
          <p:nvPr>
            <p:ph type="body" sz="quarter" idx="17"/>
          </p:nvPr>
        </p:nvSpPr>
        <p:spPr>
          <a:xfrm>
            <a:off x="4678361" y="2879725"/>
            <a:ext cx="3241675"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06" name="Text Placeholder 6"/>
          <p:cNvSpPr>
            <a:spLocks noGrp="1"/>
          </p:cNvSpPr>
          <p:nvPr>
            <p:ph type="body" sz="quarter" idx="18"/>
          </p:nvPr>
        </p:nvSpPr>
        <p:spPr>
          <a:xfrm>
            <a:off x="4681536" y="2340519"/>
            <a:ext cx="3238103"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cxnSp>
        <p:nvCxnSpPr>
          <p:cNvPr id="104" name="Straight Connector 103"/>
          <p:cNvCxnSpPr/>
          <p:nvPr userDrawn="1"/>
        </p:nvCxnSpPr>
        <p:spPr>
          <a:xfrm>
            <a:off x="4319585" y="2160588"/>
            <a:ext cx="0" cy="3959412"/>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165762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4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4 July, 2016</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solidFill>
                  <a:srgbClr val="FFFFFF"/>
                </a:solidFill>
                <a:latin typeface="Franklin Gothic Book"/>
              </a:rPr>
              <a:t>Layouts for</a:t>
            </a:r>
            <a:br>
              <a:rPr lang="en-US" sz="7000" dirty="0">
                <a:solidFill>
                  <a:srgbClr val="FFFFFF"/>
                </a:solidFill>
                <a:latin typeface="Franklin Gothic Book"/>
              </a:rPr>
            </a:br>
            <a:r>
              <a:rPr lang="en-US" sz="7000" dirty="0">
                <a:solidFill>
                  <a:srgbClr val="FFFFFF"/>
                </a:solidFill>
                <a:latin typeface="Franklin Gothic Book"/>
              </a:rPr>
              <a:t>images</a:t>
            </a: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095454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07514" y="2160587"/>
            <a:ext cx="7717349" cy="4310063"/>
          </a:xfrm>
          <a:prstGeom prst="round2SameRect">
            <a:avLst>
              <a:gd name="adj1" fmla="val 6208"/>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solidFill>
                  <a:srgbClr val="00539B"/>
                </a:solidFill>
              </a:rPr>
              <a:pPr/>
              <a:t>4 July, 2016</a:t>
            </a:fld>
            <a:endParaRPr lang="en-GB" dirty="0">
              <a:solidFill>
                <a:srgbClr val="00539B"/>
              </a:solidFill>
            </a:endParaRPr>
          </a:p>
        </p:txBody>
      </p:sp>
      <p:sp>
        <p:nvSpPr>
          <p:cNvPr id="99"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8534863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ig image with titl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07514" y="2879725"/>
            <a:ext cx="7717349" cy="3590925"/>
          </a:xfrm>
          <a:prstGeom prst="round2SameRect">
            <a:avLst>
              <a:gd name="adj1" fmla="val 6739"/>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solidFill>
                  <a:srgbClr val="00539B"/>
                </a:solidFill>
              </a:rPr>
              <a:pPr/>
              <a:t>4 July, 2016</a:t>
            </a:fld>
            <a:endParaRPr lang="en-GB" dirty="0">
              <a:solidFill>
                <a:srgbClr val="00539B"/>
              </a:solidFill>
            </a:endParaRPr>
          </a:p>
        </p:txBody>
      </p:sp>
      <p:sp>
        <p:nvSpPr>
          <p:cNvPr id="99"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hasCustomPrompt="1"/>
          </p:nvPr>
        </p:nvSpPr>
        <p:spPr>
          <a:xfrm>
            <a:off x="708025" y="2168525"/>
            <a:ext cx="7716838" cy="358775"/>
          </a:xfrm>
        </p:spPr>
        <p:txBody>
          <a:bodyPr/>
          <a:lstStyle>
            <a:lvl1pPr>
              <a:defRPr baseline="0">
                <a:latin typeface="Franklin Gothic Medium" panose="020B0603020102020204" pitchFamily="34" charset="0"/>
              </a:defRPr>
            </a:lvl1pPr>
          </a:lstStyle>
          <a:p>
            <a:pPr lvl="0"/>
            <a:r>
              <a:rPr lang="en-US" dirty="0"/>
              <a:t>Image title</a:t>
            </a:r>
          </a:p>
        </p:txBody>
      </p:sp>
    </p:spTree>
    <p:extLst>
      <p:ext uri="{BB962C8B-B14F-4D97-AF65-F5344CB8AC3E}">
        <p14:creationId xmlns:p14="http://schemas.microsoft.com/office/powerpoint/2010/main" val="2916026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5"/>
          </p:nvPr>
        </p:nvSpPr>
        <p:spPr>
          <a:xfrm>
            <a:off x="720725" y="2168525"/>
            <a:ext cx="3603625" cy="4302125"/>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0" name="Content Placeholder 9"/>
          <p:cNvSpPr>
            <a:spLocks noGrp="1"/>
          </p:cNvSpPr>
          <p:nvPr>
            <p:ph sz="quarter" idx="16"/>
          </p:nvPr>
        </p:nvSpPr>
        <p:spPr>
          <a:xfrm>
            <a:off x="4819650" y="2168525"/>
            <a:ext cx="3605213" cy="4302125"/>
          </a:xfrm>
          <a:prstGeom prst="round2SameRect">
            <a:avLst>
              <a:gd name="adj1" fmla="val 7860"/>
              <a:gd name="adj2" fmla="val 0"/>
            </a:avLst>
          </a:prstGeom>
        </p:spPr>
        <p:txBody>
          <a:bodyPr/>
          <a:lstStyle/>
          <a:p>
            <a:pPr lvl="0"/>
            <a:r>
              <a:rPr lang="en-US"/>
              <a:t>Edit Master text styles</a:t>
            </a:r>
          </a:p>
        </p:txBody>
      </p:sp>
    </p:spTree>
    <p:extLst>
      <p:ext uri="{BB962C8B-B14F-4D97-AF65-F5344CB8AC3E}">
        <p14:creationId xmlns:p14="http://schemas.microsoft.com/office/powerpoint/2010/main" val="352279409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solidFill>
                  <a:srgbClr val="00539B"/>
                </a:solidFill>
              </a:rPr>
              <a:pPr/>
              <a:t>4 July, 2016</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p:nvPr>
        </p:nvSpPr>
        <p:spPr>
          <a:xfrm>
            <a:off x="720725" y="2168525"/>
            <a:ext cx="3603625"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9"/>
          <p:cNvSpPr>
            <a:spLocks noGrp="1"/>
          </p:cNvSpPr>
          <p:nvPr>
            <p:ph sz="quarter" idx="16"/>
          </p:nvPr>
        </p:nvSpPr>
        <p:spPr>
          <a:xfrm>
            <a:off x="4819650" y="2168525"/>
            <a:ext cx="3605213" cy="4302125"/>
          </a:xfrm>
          <a:prstGeom prst="round2SameRect">
            <a:avLst>
              <a:gd name="adj1" fmla="val 7860"/>
              <a:gd name="adj2" fmla="val 0"/>
            </a:avLst>
          </a:prstGeom>
        </p:spPr>
        <p:txBody>
          <a:bodyPr/>
          <a:lstStyle/>
          <a:p>
            <a:pPr lvl="0"/>
            <a:r>
              <a:rPr lang="en-US"/>
              <a:t>Click to edit Master text styles</a:t>
            </a:r>
          </a:p>
        </p:txBody>
      </p:sp>
    </p:spTree>
    <p:extLst>
      <p:ext uri="{BB962C8B-B14F-4D97-AF65-F5344CB8AC3E}">
        <p14:creationId xmlns:p14="http://schemas.microsoft.com/office/powerpoint/2010/main" val="84431839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3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6262688" y="2160587"/>
            <a:ext cx="2162175" cy="3963988"/>
          </a:xfrm>
          <a:prstGeom prst="roundRect">
            <a:avLst>
              <a:gd name="adj" fmla="val 10702"/>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solidFill>
                  <a:srgbClr val="00539B"/>
                </a:solidFill>
              </a:rPr>
              <a:pPr/>
              <a:t>4 July, 2016</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p:nvPr>
        </p:nvSpPr>
        <p:spPr>
          <a:xfrm>
            <a:off x="719138" y="2168525"/>
            <a:ext cx="5181600" cy="431165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6128859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0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4819651" y="2160587"/>
            <a:ext cx="3605212" cy="4310064"/>
          </a:xfrm>
          <a:prstGeom prst="round2SameRect">
            <a:avLst>
              <a:gd name="adj1" fmla="val 5389"/>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solidFill>
                  <a:srgbClr val="00539B"/>
                </a:solidFill>
              </a:rPr>
              <a:pPr/>
              <a:t>4 July, 2016</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4" name="Text Placeholder 3"/>
          <p:cNvSpPr>
            <a:spLocks noGrp="1"/>
          </p:cNvSpPr>
          <p:nvPr>
            <p:ph type="body" sz="quarter" idx="15"/>
          </p:nvPr>
        </p:nvSpPr>
        <p:spPr>
          <a:xfrm>
            <a:off x="720725" y="2160588"/>
            <a:ext cx="3603625" cy="366712"/>
          </a:xfrm>
        </p:spPr>
        <p:txBody>
          <a:bodyPr>
            <a:normAutofit/>
          </a:bodyPr>
          <a:lstStyle>
            <a:lvl1pPr>
              <a:defRPr sz="1800">
                <a:latin typeface="Franklin Gothic Medium" panose="020B0603020102020204" pitchFamily="34" charset="0"/>
              </a:defRPr>
            </a:lvl1pPr>
          </a:lstStyle>
          <a:p>
            <a:pPr lvl="0"/>
            <a:r>
              <a:rPr lang="en-US"/>
              <a:t>Click to edit Master text styles</a:t>
            </a:r>
          </a:p>
        </p:txBody>
      </p:sp>
      <p:sp>
        <p:nvSpPr>
          <p:cNvPr id="6" name="Text Placeholder 5"/>
          <p:cNvSpPr>
            <a:spLocks noGrp="1"/>
          </p:cNvSpPr>
          <p:nvPr>
            <p:ph type="body" sz="quarter" idx="16"/>
          </p:nvPr>
        </p:nvSpPr>
        <p:spPr>
          <a:xfrm>
            <a:off x="719138" y="2886075"/>
            <a:ext cx="3605212" cy="3584575"/>
          </a:xfrm>
        </p:spPr>
        <p:txBody>
          <a:bodyPr>
            <a:normAutofit/>
          </a:bodyPr>
          <a:lstStyle>
            <a:lvl1pPr>
              <a:defRPr sz="1800"/>
            </a:lvl1pPr>
            <a:lvl2pPr>
              <a:defRPr sz="1800"/>
            </a:lvl2pPr>
            <a:lvl3pPr>
              <a:defRPr sz="1800"/>
            </a:lvl3pPr>
            <a:lvl4pPr>
              <a:defRPr sz="18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7940501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7" name="Text Placeholder 6"/>
          <p:cNvSpPr>
            <a:spLocks noGrp="1"/>
          </p:cNvSpPr>
          <p:nvPr>
            <p:ph type="body" sz="quarter" idx="13"/>
          </p:nvPr>
        </p:nvSpPr>
        <p:spPr>
          <a:xfrm>
            <a:off x="5068887" y="2160587"/>
            <a:ext cx="3570681" cy="377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17549" y="2160587"/>
            <a:ext cx="3863975" cy="4310063"/>
          </a:xfrm>
          <a:prstGeom prst="round2SameRect">
            <a:avLst>
              <a:gd name="adj1" fmla="val 1674"/>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A67E7FA-D7F1-764C-B0E1-8E31A2AA8DD1}" type="datetime3">
              <a:rPr lang="en-GB" smtClean="0">
                <a:solidFill>
                  <a:srgbClr val="00539B"/>
                </a:solidFill>
              </a:rPr>
              <a:pPr/>
              <a:t>4 July, 2016</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60496069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Image + tex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7" name="Text Placeholder 6"/>
          <p:cNvSpPr>
            <a:spLocks noGrp="1"/>
          </p:cNvSpPr>
          <p:nvPr>
            <p:ph type="body" sz="quarter" idx="13"/>
          </p:nvPr>
        </p:nvSpPr>
        <p:spPr>
          <a:xfrm>
            <a:off x="5068887" y="2879725"/>
            <a:ext cx="3570681" cy="3060274"/>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17549" y="2160587"/>
            <a:ext cx="3960812" cy="4310063"/>
          </a:xfrm>
          <a:prstGeom prst="round2SameRect">
            <a:avLst>
              <a:gd name="adj1" fmla="val 6315"/>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A67E7FA-D7F1-764C-B0E1-8E31A2AA8DD1}" type="datetime3">
              <a:rPr lang="en-GB" smtClean="0">
                <a:solidFill>
                  <a:srgbClr val="00539B"/>
                </a:solidFill>
              </a:rPr>
              <a:pPr/>
              <a:t>4 July, 2016</a:t>
            </a:fld>
            <a:endParaRPr lang="en-GB" dirty="0">
              <a:solidFill>
                <a:srgbClr val="00539B"/>
              </a:solidFill>
            </a:endParaRPr>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2" name="Text Placeholder 6" descr="First level - paragraph text&#10;Second level - bullet 1&#10;Third level - bullet 2&#10;&#10;No more than 100 words per slide"/>
          <p:cNvSpPr>
            <a:spLocks noGrp="1"/>
          </p:cNvSpPr>
          <p:nvPr>
            <p:ph type="body" sz="quarter" idx="15"/>
          </p:nvPr>
        </p:nvSpPr>
        <p:spPr>
          <a:xfrm>
            <a:off x="5068887" y="2160588"/>
            <a:ext cx="3570681" cy="36036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Tree>
    <p:extLst>
      <p:ext uri="{BB962C8B-B14F-4D97-AF65-F5344CB8AC3E}">
        <p14:creationId xmlns:p14="http://schemas.microsoft.com/office/powerpoint/2010/main" val="305989326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8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07514" y="3600451"/>
            <a:ext cx="7932054" cy="2870200"/>
          </a:xfrm>
          <a:prstGeom prst="round2SameRect">
            <a:avLst>
              <a:gd name="adj1" fmla="val 1788"/>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98" name="Text Placeholder 6" descr="First level - paragraph text&#10;Second level - bullet 1&#10;Third level - bullet 2&#10;&#10;No more than 100 words per slide"/>
          <p:cNvSpPr>
            <a:spLocks noGrp="1"/>
          </p:cNvSpPr>
          <p:nvPr>
            <p:ph type="body" sz="quarter" idx="13"/>
          </p:nvPr>
        </p:nvSpPr>
        <p:spPr>
          <a:xfrm>
            <a:off x="720724" y="2160587"/>
            <a:ext cx="7918844"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58A08D2F-58AB-0E44-B578-C5D8D2B4BF3B}" type="datetime3">
              <a:rPr lang="en-GB" smtClean="0">
                <a:solidFill>
                  <a:srgbClr val="00539B"/>
                </a:solidFill>
              </a:rPr>
              <a:pPr/>
              <a:t>4 July, 2016</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0345565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1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07515" y="3600451"/>
            <a:ext cx="3612072" cy="2870200"/>
          </a:xfrm>
          <a:prstGeom prst="round2SameRect">
            <a:avLst>
              <a:gd name="adj1" fmla="val 1788"/>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98" name="Text Placeholder 6" descr="First level - paragraph text&#10;Second level - bullet 1&#10;Third level - bullet 2&#10;&#10;No more than 100 words per slide"/>
          <p:cNvSpPr>
            <a:spLocks noGrp="1"/>
          </p:cNvSpPr>
          <p:nvPr>
            <p:ph type="body" sz="quarter" idx="13"/>
          </p:nvPr>
        </p:nvSpPr>
        <p:spPr>
          <a:xfrm>
            <a:off x="720724" y="2160587"/>
            <a:ext cx="7558843"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58A08D2F-58AB-0E44-B578-C5D8D2B4BF3B}" type="datetime3">
              <a:rPr lang="en-GB" smtClean="0">
                <a:solidFill>
                  <a:srgbClr val="00539B"/>
                </a:solidFill>
              </a:rPr>
              <a:pPr/>
              <a:t>4 July, 2016</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4678361" y="3600450"/>
            <a:ext cx="3601206" cy="2870200"/>
          </a:xfrm>
          <a:prstGeom prst="round2SameRect">
            <a:avLst>
              <a:gd name="adj1" fmla="val 1788"/>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Tree>
    <p:extLst>
      <p:ext uri="{BB962C8B-B14F-4D97-AF65-F5344CB8AC3E}">
        <p14:creationId xmlns:p14="http://schemas.microsoft.com/office/powerpoint/2010/main" val="169521321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3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descr="First level - paragraph text&#10;Second level - bullet 1&#10;Third level - bullet 2&#10;&#10;No more than 100 words per slide"/>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3598861" y="2160587"/>
            <a:ext cx="2159000" cy="3779411"/>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6118223" y="2180103"/>
            <a:ext cx="2159000" cy="3779411"/>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EDCE6523-1D77-094B-8E5B-28D72BCF4B9A}" type="datetime3">
              <a:rPr lang="en-GB" smtClean="0">
                <a:solidFill>
                  <a:srgbClr val="00539B"/>
                </a:solidFill>
              </a:rPr>
              <a:pPr/>
              <a:t>4 July, 2016</a:t>
            </a:fld>
            <a:endParaRPr lang="en-GB" dirty="0">
              <a:solidFill>
                <a:srgbClr val="00539B"/>
              </a:solidFill>
            </a:endParaRPr>
          </a:p>
        </p:txBody>
      </p:sp>
      <p:sp>
        <p:nvSpPr>
          <p:cNvPr id="104"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79095348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7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descr="First level - paragraph text&#10;Second level - bullet 1&#10;Third level - bullet 2&#10;&#10;No more than 100 words per slide"/>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3598860" y="2160588"/>
            <a:ext cx="5043235" cy="1800226"/>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3598860" y="4319588"/>
            <a:ext cx="5040708" cy="1639926"/>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1"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DDB9F3E3-D95D-7744-B1A9-3A5E9661014B}" type="datetime3">
              <a:rPr lang="en-GB" smtClean="0">
                <a:solidFill>
                  <a:srgbClr val="00539B"/>
                </a:solidFill>
              </a:rPr>
              <a:pPr/>
              <a:t>4 July, 2016</a:t>
            </a:fld>
            <a:endParaRPr lang="en-GB" dirty="0">
              <a:solidFill>
                <a:srgbClr val="00539B"/>
              </a:solidFill>
            </a:endParaRPr>
          </a:p>
        </p:txBody>
      </p:sp>
      <p:sp>
        <p:nvSpPr>
          <p:cNvPr id="102"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5687880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descr="First level - paragraph text&#10;Second level - bullet 1&#10;Third level - bullet 2&#10;&#10;No more than 100 words per slide"/>
          <p:cNvSpPr>
            <a:spLocks noGrp="1"/>
          </p:cNvSpPr>
          <p:nvPr>
            <p:ph type="body" sz="quarter" idx="13"/>
          </p:nvPr>
        </p:nvSpPr>
        <p:spPr>
          <a:xfrm>
            <a:off x="720724" y="2160587"/>
            <a:ext cx="395763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5038723" y="2160587"/>
            <a:ext cx="1800000" cy="1800226"/>
          </a:xfrm>
          <a:prstGeom prst="roundRect">
            <a:avLst>
              <a:gd name="adj" fmla="val 1665"/>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7020035" y="2160588"/>
            <a:ext cx="1619275" cy="1089346"/>
          </a:xfrm>
          <a:prstGeom prst="roundRect">
            <a:avLst>
              <a:gd name="adj" fmla="val 5742"/>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5038724" y="4140313"/>
            <a:ext cx="1440000" cy="1800000"/>
          </a:xfrm>
          <a:prstGeom prst="roundRect">
            <a:avLst>
              <a:gd name="adj" fmla="val 446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310" y="3419950"/>
            <a:ext cx="1440000" cy="1260000"/>
          </a:xfrm>
          <a:prstGeom prst="roundRect">
            <a:avLst>
              <a:gd name="adj" fmla="val 533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6663765" y="4863353"/>
            <a:ext cx="1975545" cy="1068054"/>
          </a:xfrm>
          <a:prstGeom prst="roundRect">
            <a:avLst>
              <a:gd name="adj" fmla="val 5591"/>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3"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D9A64614-7B90-2844-BF62-27C15202A4B6}" type="datetime3">
              <a:rPr lang="en-GB" smtClean="0">
                <a:solidFill>
                  <a:srgbClr val="00539B"/>
                </a:solidFill>
              </a:rPr>
              <a:pPr/>
              <a:t>4 July, 2016</a:t>
            </a:fld>
            <a:endParaRPr lang="en-GB" dirty="0">
              <a:solidFill>
                <a:srgbClr val="00539B"/>
              </a:solidFill>
            </a:endParaRPr>
          </a:p>
        </p:txBody>
      </p:sp>
      <p:sp>
        <p:nvSpPr>
          <p:cNvPr id="10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000760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6262688" y="2160587"/>
            <a:ext cx="2162175" cy="3963988"/>
          </a:xfrm>
          <a:prstGeom prst="roundRect">
            <a:avLst>
              <a:gd name="adj" fmla="val 10702"/>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5"/>
          </p:nvPr>
        </p:nvSpPr>
        <p:spPr>
          <a:xfrm>
            <a:off x="719138" y="2168525"/>
            <a:ext cx="5181600" cy="4311650"/>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4993651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4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725" y="2160587"/>
            <a:ext cx="2881087" cy="1800226"/>
          </a:xfrm>
          <a:prstGeom prst="roundRect">
            <a:avLst>
              <a:gd name="adj" fmla="val 540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3956773" y="2160587"/>
            <a:ext cx="2521812" cy="1808483"/>
          </a:xfrm>
          <a:prstGeom prst="roundRect">
            <a:avLst>
              <a:gd name="adj" fmla="val 4197"/>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2878136" y="4319588"/>
            <a:ext cx="3600588" cy="1800411"/>
          </a:xfrm>
          <a:prstGeom prst="roundRect">
            <a:avLst>
              <a:gd name="adj" fmla="val 49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20725" y="4319588"/>
            <a:ext cx="1797048" cy="1800412"/>
          </a:xfrm>
          <a:prstGeom prst="roundRect">
            <a:avLst>
              <a:gd name="adj" fmla="val 6218"/>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6838948" y="2160588"/>
            <a:ext cx="1800620" cy="3959411"/>
          </a:xfrm>
          <a:prstGeom prst="roundRect">
            <a:avLst>
              <a:gd name="adj" fmla="val 3743"/>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3"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D9326FB-DCCB-FC47-93A9-9DEA7DB23AC9}" type="datetime3">
              <a:rPr lang="en-GB" smtClean="0">
                <a:solidFill>
                  <a:srgbClr val="00539B"/>
                </a:solidFill>
              </a:rPr>
              <a:pPr/>
              <a:t>4 July, 2016</a:t>
            </a:fld>
            <a:endParaRPr lang="en-GB" dirty="0">
              <a:solidFill>
                <a:srgbClr val="00539B"/>
              </a:solidFill>
            </a:endParaRPr>
          </a:p>
        </p:txBody>
      </p:sp>
      <p:sp>
        <p:nvSpPr>
          <p:cNvPr id="10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18930095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6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18634" y="215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717773" y="431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2879724" y="215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2878135" y="431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5036738" y="215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1"/>
          </p:nvPr>
        </p:nvSpPr>
        <p:spPr>
          <a:xfrm>
            <a:off x="5038723" y="431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04E479E0-1E06-DE4C-83BA-C65FC6EB3C8D}" type="datetime3">
              <a:rPr lang="en-GB" smtClean="0">
                <a:solidFill>
                  <a:srgbClr val="00539B"/>
                </a:solidFill>
              </a:rPr>
              <a:pPr/>
              <a:t>4 July, 2016</a:t>
            </a:fld>
            <a:endParaRPr lang="en-GB" dirty="0">
              <a:solidFill>
                <a:srgbClr val="00539B"/>
              </a:solidFill>
            </a:endParaRPr>
          </a:p>
        </p:txBody>
      </p:sp>
      <p:sp>
        <p:nvSpPr>
          <p:cNvPr id="104"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85679118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5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724" y="2160587"/>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718635" y="3600449"/>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2158498" y="2160588"/>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2146857" y="3600450"/>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8635" y="5040499"/>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9"/>
          </p:nvPr>
        </p:nvSpPr>
        <p:spPr>
          <a:xfrm>
            <a:off x="2146857" y="5040313"/>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3600950" y="2160588"/>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1"/>
          </p:nvPr>
        </p:nvSpPr>
        <p:spPr>
          <a:xfrm>
            <a:off x="3598861" y="3600450"/>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2"/>
          </p:nvPr>
        </p:nvSpPr>
        <p:spPr>
          <a:xfrm>
            <a:off x="5038724" y="2160589"/>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3"/>
          </p:nvPr>
        </p:nvSpPr>
        <p:spPr>
          <a:xfrm>
            <a:off x="5027083" y="3600451"/>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4"/>
          </p:nvPr>
        </p:nvSpPr>
        <p:spPr>
          <a:xfrm>
            <a:off x="3598861" y="5040500"/>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5"/>
          </p:nvPr>
        </p:nvSpPr>
        <p:spPr>
          <a:xfrm>
            <a:off x="5027083" y="5040314"/>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6"/>
          </p:nvPr>
        </p:nvSpPr>
        <p:spPr>
          <a:xfrm>
            <a:off x="6482262" y="2160586"/>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7"/>
          </p:nvPr>
        </p:nvSpPr>
        <p:spPr>
          <a:xfrm>
            <a:off x="6480173" y="3600448"/>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2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30"/>
          </p:nvPr>
        </p:nvSpPr>
        <p:spPr>
          <a:xfrm>
            <a:off x="6480173" y="5040498"/>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2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2B7358CC-5F0F-DE45-B162-F1F79492E334}" type="datetime3">
              <a:rPr lang="en-GB" smtClean="0">
                <a:solidFill>
                  <a:srgbClr val="00539B"/>
                </a:solidFill>
              </a:rPr>
              <a:pPr/>
              <a:t>4 July, 2016</a:t>
            </a:fld>
            <a:endParaRPr lang="en-GB" dirty="0">
              <a:solidFill>
                <a:srgbClr val="00539B"/>
              </a:solidFill>
            </a:endParaRPr>
          </a:p>
        </p:txBody>
      </p:sp>
      <p:sp>
        <p:nvSpPr>
          <p:cNvPr id="12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51325624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9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724" y="2160587"/>
            <a:ext cx="2517774"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718634" y="3600449"/>
            <a:ext cx="2520531" cy="2519366"/>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3600949" y="2160588"/>
            <a:ext cx="2520527" cy="2519362"/>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4"/>
          </p:nvPr>
        </p:nvSpPr>
        <p:spPr>
          <a:xfrm>
            <a:off x="3598860" y="5040500"/>
            <a:ext cx="2519363"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6"/>
          </p:nvPr>
        </p:nvSpPr>
        <p:spPr>
          <a:xfrm>
            <a:off x="6482262" y="2160586"/>
            <a:ext cx="2157306" cy="3959415"/>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2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2B7358CC-5F0F-DE45-B162-F1F79492E334}" type="datetime3">
              <a:rPr lang="en-GB" smtClean="0">
                <a:solidFill>
                  <a:srgbClr val="00539B"/>
                </a:solidFill>
              </a:rPr>
              <a:pPr/>
              <a:t>4 July, 2016</a:t>
            </a:fld>
            <a:endParaRPr lang="en-GB" dirty="0">
              <a:solidFill>
                <a:srgbClr val="00539B"/>
              </a:solidFill>
            </a:endParaRPr>
          </a:p>
        </p:txBody>
      </p:sp>
      <p:sp>
        <p:nvSpPr>
          <p:cNvPr id="12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33852064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_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16" name="Text Placeholder 6" descr="First level - paragraph text&#10;Second level - bullet 1&#10;Third level - bullet 2&#10;&#10;No more than 100 words per slide"/>
          <p:cNvSpPr>
            <a:spLocks noGrp="1"/>
          </p:cNvSpPr>
          <p:nvPr>
            <p:ph type="body" sz="quarter" idx="13"/>
          </p:nvPr>
        </p:nvSpPr>
        <p:spPr>
          <a:xfrm>
            <a:off x="2517773" y="2160588"/>
            <a:ext cx="5761796" cy="3239412"/>
          </a:xfr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solidFill>
                  <a:srgbClr val="00539B"/>
                </a:solidFill>
              </a:rPr>
              <a:pPr/>
              <a:t>4 July, 2016</a:t>
            </a:fld>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19135" y="2160586"/>
            <a:ext cx="1439864" cy="3779411"/>
          </a:xfrm>
          <a:prstGeom prst="roundRect">
            <a:avLst>
              <a:gd name="adj" fmla="val 10455"/>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0" name="Text Placeholder 6" descr="First level - paragraph text&#10;Second level - bullet 1&#10;Third level - bullet 2&#10;&#10;No more than 100 words per slide"/>
          <p:cNvSpPr>
            <a:spLocks noGrp="1"/>
          </p:cNvSpPr>
          <p:nvPr>
            <p:ph type="body" sz="quarter" idx="15"/>
          </p:nvPr>
        </p:nvSpPr>
        <p:spPr>
          <a:xfrm>
            <a:off x="2517772" y="5399999"/>
            <a:ext cx="5761796"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14232571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2_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16" name="Text Placeholder 6" descr="First level - paragraph text&#10;Second level - bullet 1&#10;Third level - bullet 2&#10;&#10;No more than 100 words per slide"/>
          <p:cNvSpPr>
            <a:spLocks noGrp="1"/>
          </p:cNvSpPr>
          <p:nvPr>
            <p:ph type="body" sz="quarter" idx="13"/>
          </p:nvPr>
        </p:nvSpPr>
        <p:spPr>
          <a:xfrm>
            <a:off x="719135" y="2160588"/>
            <a:ext cx="6119814" cy="3239412"/>
          </a:xfrm>
        </p:spPr>
        <p:txBody>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solidFill>
                  <a:srgbClr val="00539B"/>
                </a:solidFill>
              </a:rPr>
              <a:pPr/>
              <a:t>4 July, 2016</a:t>
            </a:fld>
            <a:endParaRPr lang="en-GB" dirty="0">
              <a:solidFill>
                <a:srgbClr val="00539B"/>
              </a:solidFill>
            </a:endParaRPr>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0104" y="2160588"/>
            <a:ext cx="1439864" cy="3779411"/>
          </a:xfrm>
          <a:prstGeom prst="roundRect">
            <a:avLst>
              <a:gd name="adj" fmla="val 10455"/>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0" name="Text Placeholder 6" descr="First level - paragraph text&#10;Second level - bullet 1&#10;Third level - bullet 2&#10;&#10;No more than 100 words per slide"/>
          <p:cNvSpPr>
            <a:spLocks noGrp="1"/>
          </p:cNvSpPr>
          <p:nvPr>
            <p:ph type="body" sz="quarter" idx="15"/>
          </p:nvPr>
        </p:nvSpPr>
        <p:spPr>
          <a:xfrm>
            <a:off x="720724" y="5409178"/>
            <a:ext cx="6118223"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93661437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2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a:t>Click to edit Master title style</a:t>
            </a:r>
            <a:endParaRPr lang="en-US" dirty="0"/>
          </a:p>
        </p:txBody>
      </p:sp>
      <p:sp>
        <p:nvSpPr>
          <p:cNvPr id="4" name="Text Placeholder 3"/>
          <p:cNvSpPr>
            <a:spLocks noGrp="1"/>
          </p:cNvSpPr>
          <p:nvPr>
            <p:ph type="body" sz="half" idx="2"/>
          </p:nvPr>
        </p:nvSpPr>
        <p:spPr>
          <a:xfrm>
            <a:off x="5038724" y="2160588"/>
            <a:ext cx="3600844" cy="395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4 July, 2016</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136" y="2160588"/>
            <a:ext cx="3959225" cy="3240274"/>
          </a:xfrm>
          <a:prstGeom prst="roundRect">
            <a:avLst>
              <a:gd name="adj" fmla="val 3484"/>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2"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404880173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3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a:t>Click to edit Master title style</a:t>
            </a:r>
            <a:endParaRPr lang="en-US" dirty="0"/>
          </a:p>
        </p:txBody>
      </p:sp>
      <p:sp>
        <p:nvSpPr>
          <p:cNvPr id="4" name="Text Placeholder 3"/>
          <p:cNvSpPr>
            <a:spLocks noGrp="1"/>
          </p:cNvSpPr>
          <p:nvPr>
            <p:ph type="body" sz="half" idx="2"/>
          </p:nvPr>
        </p:nvSpPr>
        <p:spPr>
          <a:xfrm>
            <a:off x="5038724" y="2160588"/>
            <a:ext cx="3600844"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4 July, 2016</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8434" cy="1439862"/>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6" y="3960813"/>
            <a:ext cx="3958433" cy="1440050"/>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922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18439888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4 July, 2016</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6054" cy="719137"/>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7" y="3240788"/>
            <a:ext cx="1797847" cy="2159212"/>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9"/>
          </p:nvPr>
        </p:nvSpPr>
        <p:spPr>
          <a:xfrm>
            <a:off x="2878135" y="3240788"/>
            <a:ext cx="1797846" cy="2159212"/>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56332436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4 July, 2016</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6054" cy="719137"/>
          </a:xfrm>
          <a:prstGeom prst="roundRect">
            <a:avLst>
              <a:gd name="adj" fmla="val 1543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7" y="3240788"/>
            <a:ext cx="3956054" cy="2159212"/>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9059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4819651" y="2160587"/>
            <a:ext cx="3605212" cy="4310064"/>
          </a:xfrm>
          <a:prstGeom prst="round2SameRect">
            <a:avLst>
              <a:gd name="adj1" fmla="val 5389"/>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5"/>
          </p:nvPr>
        </p:nvSpPr>
        <p:spPr>
          <a:xfrm>
            <a:off x="720725" y="2160588"/>
            <a:ext cx="3603625" cy="366712"/>
          </a:xfrm>
        </p:spPr>
        <p:txBody>
          <a:bodyPr>
            <a:normAutofit/>
          </a:bodyPr>
          <a:lstStyle>
            <a:lvl1pPr>
              <a:defRPr sz="1800">
                <a:latin typeface="Franklin Gothic Medium" panose="020B0603020102020204" pitchFamily="34" charset="0"/>
              </a:defRPr>
            </a:lvl1pPr>
          </a:lstStyle>
          <a:p>
            <a:pPr lvl="0"/>
            <a:r>
              <a:rPr lang="en-US"/>
              <a:t>Edit Master text styles</a:t>
            </a:r>
          </a:p>
        </p:txBody>
      </p:sp>
      <p:sp>
        <p:nvSpPr>
          <p:cNvPr id="6" name="Text Placeholder 5"/>
          <p:cNvSpPr>
            <a:spLocks noGrp="1"/>
          </p:cNvSpPr>
          <p:nvPr>
            <p:ph type="body" sz="quarter" idx="16"/>
          </p:nvPr>
        </p:nvSpPr>
        <p:spPr>
          <a:xfrm>
            <a:off x="719138" y="2886075"/>
            <a:ext cx="3605212" cy="3584575"/>
          </a:xfrm>
        </p:spPr>
        <p:txBody>
          <a:bodyPr>
            <a:normAutofit/>
          </a:bodyPr>
          <a:lstStyle>
            <a:lvl1pPr>
              <a:defRPr sz="1800"/>
            </a:lvl1pPr>
            <a:lvl2pPr>
              <a:defRPr sz="1800"/>
            </a:lvl2pPr>
            <a:lvl3pPr>
              <a:defRPr sz="1800"/>
            </a:lvl3pPr>
            <a:lvl4pPr>
              <a:defRPr sz="1800"/>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4686473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4 July, 2016</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8433" cy="719137"/>
          </a:xfrm>
          <a:prstGeom prst="roundRect">
            <a:avLst>
              <a:gd name="adj" fmla="val 10361"/>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9"/>
          </p:nvPr>
        </p:nvSpPr>
        <p:spPr>
          <a:xfrm>
            <a:off x="2878136" y="3240788"/>
            <a:ext cx="1800224" cy="107880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719927" y="4680838"/>
            <a:ext cx="3958433" cy="719162"/>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2697766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6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solidFill>
                  <a:srgbClr val="00539B"/>
                </a:solidFill>
              </a:rPr>
              <a:pPr/>
              <a:t>4 July, 2016</a:t>
            </a:fld>
            <a:endParaRPr lang="en-GB" dirty="0">
              <a:solidFill>
                <a:srgbClr val="00539B"/>
              </a:solidFill>
            </a:endParaRPr>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8433" cy="719137"/>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9"/>
          </p:nvPr>
        </p:nvSpPr>
        <p:spPr>
          <a:xfrm>
            <a:off x="2878136" y="3240788"/>
            <a:ext cx="1800224" cy="720025"/>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719928" y="4679950"/>
            <a:ext cx="1797846" cy="72005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1"/>
          </p:nvPr>
        </p:nvSpPr>
        <p:spPr>
          <a:xfrm>
            <a:off x="2878135" y="4319588"/>
            <a:ext cx="1797846" cy="108075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4"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152984593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3_Single column layout">
    <p:spTree>
      <p:nvGrpSpPr>
        <p:cNvPr id="1" name=""/>
        <p:cNvGrpSpPr/>
        <p:nvPr/>
      </p:nvGrpSpPr>
      <p:grpSpPr>
        <a:xfrm>
          <a:off x="0" y="0"/>
          <a:ext cx="0" cy="0"/>
          <a:chOff x="0" y="0"/>
          <a:chExt cx="0" cy="0"/>
        </a:xfrm>
      </p:grpSpPr>
      <p:sp>
        <p:nvSpPr>
          <p:cNvPr id="3" name="Rectangle 2"/>
          <p:cNvSpPr/>
          <p:nvPr userDrawn="1"/>
        </p:nvSpPr>
        <p:spPr>
          <a:xfrm>
            <a:off x="0" y="1079999"/>
            <a:ext cx="9144000" cy="5400001"/>
          </a:xfrm>
          <a:prstGeom prst="rect">
            <a:avLst/>
          </a:prstGeom>
          <a:solidFill>
            <a:srgbClr val="02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Franklin Gothic Book"/>
            </a:endParaRPr>
          </a:p>
        </p:txBody>
      </p:sp>
      <p:sp>
        <p:nvSpPr>
          <p:cNvPr id="2" name="Title 1" descr="Ideally your title should fit on one line."/>
          <p:cNvSpPr>
            <a:spLocks noGrp="1"/>
          </p:cNvSpPr>
          <p:nvPr>
            <p:ph type="title" hasCustomPrompt="1"/>
          </p:nvPr>
        </p:nvSpPr>
        <p:spPr>
          <a:xfrm>
            <a:off x="708025" y="-1"/>
            <a:ext cx="6348414" cy="1080000"/>
          </a:xfrm>
        </p:spPr>
        <p:txBody>
          <a:bodyPr/>
          <a:lstStyle/>
          <a:p>
            <a:r>
              <a:rPr lang="en-US" dirty="0"/>
              <a:t>Media</a:t>
            </a:r>
            <a:endParaRPr lang="en-GB" dirty="0"/>
          </a:p>
        </p:txBody>
      </p:sp>
      <p:sp>
        <p:nvSpPr>
          <p:cNvPr id="97"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F3BA13B-2A56-B54D-AFFB-21233951D47B}" type="datetime3">
              <a:rPr lang="en-GB" smtClean="0">
                <a:solidFill>
                  <a:srgbClr val="00539B"/>
                </a:solidFill>
              </a:rPr>
              <a:pPr/>
              <a:t>4 July, 2016</a:t>
            </a:fld>
            <a:endParaRPr lang="en-GB" dirty="0">
              <a:solidFill>
                <a:srgbClr val="00539B"/>
              </a:solidFill>
            </a:endParaRPr>
          </a:p>
        </p:txBody>
      </p:sp>
      <p:sp>
        <p:nvSpPr>
          <p:cNvPr id="98"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85187512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5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4 July, 2016</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solidFill>
                  <a:srgbClr val="FFFFFF"/>
                </a:solidFill>
                <a:latin typeface="Franklin Gothic Book"/>
              </a:rPr>
              <a:t>Layouts for </a:t>
            </a:r>
            <a:br>
              <a:rPr lang="en-US" sz="7000" dirty="0">
                <a:solidFill>
                  <a:srgbClr val="FFFFFF"/>
                </a:solidFill>
                <a:latin typeface="Franklin Gothic Book"/>
              </a:rPr>
            </a:br>
            <a:r>
              <a:rPr lang="en-US" sz="7000" dirty="0">
                <a:solidFill>
                  <a:srgbClr val="FFFFFF"/>
                </a:solidFill>
                <a:latin typeface="Franklin Gothic Book"/>
              </a:rPr>
              <a:t>case studies</a:t>
            </a: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9751086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4 July, 2016</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ound Same Side Corner Rectangle 5"/>
          <p:cNvSpPr/>
          <p:nvPr userDrawn="1"/>
        </p:nvSpPr>
        <p:spPr>
          <a:xfrm>
            <a:off x="358774" y="1411899"/>
            <a:ext cx="2879724"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solidFill>
                <a:srgbClr val="FFFFFF"/>
              </a:solidFill>
            </a:endParaRPr>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3598861" y="1411899"/>
            <a:ext cx="4680706" cy="5058751"/>
          </a:xfrm>
          <a:prstGeom prst="round2SameRect">
            <a:avLst>
              <a:gd name="adj1" fmla="val 4426"/>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Tree>
    <p:extLst>
      <p:ext uri="{BB962C8B-B14F-4D97-AF65-F5344CB8AC3E}">
        <p14:creationId xmlns:p14="http://schemas.microsoft.com/office/powerpoint/2010/main" val="177768957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4 July, 2016</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13" name="Text Placeholder 6"/>
          <p:cNvSpPr>
            <a:spLocks noGrp="1"/>
          </p:cNvSpPr>
          <p:nvPr>
            <p:ph type="body" sz="quarter" idx="13"/>
          </p:nvPr>
        </p:nvSpPr>
        <p:spPr>
          <a:xfrm>
            <a:off x="720726" y="2161445"/>
            <a:ext cx="3600000"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4" name="Text Placeholder 6"/>
          <p:cNvSpPr>
            <a:spLocks noGrp="1"/>
          </p:cNvSpPr>
          <p:nvPr>
            <p:ph type="body" sz="quarter" idx="14"/>
          </p:nvPr>
        </p:nvSpPr>
        <p:spPr>
          <a:xfrm>
            <a:off x="4679567" y="2161445"/>
            <a:ext cx="3600002"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30647174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4 July, 2016</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ound Same Side Corner Rectangle 5"/>
          <p:cNvSpPr/>
          <p:nvPr userDrawn="1"/>
        </p:nvSpPr>
        <p:spPr>
          <a:xfrm>
            <a:off x="358774" y="1411899"/>
            <a:ext cx="2879724"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solidFill>
                <a:srgbClr val="FFFFFF"/>
              </a:solidFill>
            </a:endParaRPr>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3598861" y="1411899"/>
            <a:ext cx="4680706" cy="1111877"/>
          </a:xfrm>
          <a:prstGeom prst="roundRect">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8" name="Text Placeholder 6"/>
          <p:cNvSpPr>
            <a:spLocks noGrp="1"/>
          </p:cNvSpPr>
          <p:nvPr>
            <p:ph type="body" sz="quarter" idx="15"/>
          </p:nvPr>
        </p:nvSpPr>
        <p:spPr>
          <a:xfrm>
            <a:off x="3598860" y="2879725"/>
            <a:ext cx="4680709" cy="324027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193524721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4 July, 2016</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6" name="Round Same Side Corner Rectangle 5"/>
          <p:cNvSpPr/>
          <p:nvPr userDrawn="1"/>
        </p:nvSpPr>
        <p:spPr>
          <a:xfrm>
            <a:off x="358774" y="1439863"/>
            <a:ext cx="2879724" cy="5040138"/>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solidFill>
                <a:srgbClr val="FFFFFF"/>
              </a:solidFill>
            </a:endParaRPr>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3598860" y="5400000"/>
            <a:ext cx="4717259" cy="1080000"/>
          </a:xfrm>
          <a:prstGeom prst="round2SameRect">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8" name="Text Placeholder 6"/>
          <p:cNvSpPr>
            <a:spLocks noGrp="1"/>
          </p:cNvSpPr>
          <p:nvPr>
            <p:ph type="body" sz="quarter" idx="15"/>
          </p:nvPr>
        </p:nvSpPr>
        <p:spPr>
          <a:xfrm>
            <a:off x="3598861" y="1439863"/>
            <a:ext cx="2159000"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9" name="Text Placeholder 6"/>
          <p:cNvSpPr>
            <a:spLocks noGrp="1"/>
          </p:cNvSpPr>
          <p:nvPr>
            <p:ph type="body" sz="quarter" idx="16"/>
          </p:nvPr>
        </p:nvSpPr>
        <p:spPr>
          <a:xfrm>
            <a:off x="6118224" y="1439863"/>
            <a:ext cx="2197896"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Click to 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121715031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Rectangle 9"/>
          <p:cNvSpPr/>
          <p:nvPr userDrawn="1"/>
        </p:nvSpPr>
        <p:spPr>
          <a:xfrm>
            <a:off x="0" y="1800224"/>
            <a:ext cx="9144001" cy="46797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4 July, 2016</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7" name="Oval 6"/>
          <p:cNvSpPr/>
          <p:nvPr userDrawn="1"/>
        </p:nvSpPr>
        <p:spPr>
          <a:xfrm>
            <a:off x="720725" y="2158844"/>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a:spcAft>
                <a:spcPts val="600"/>
              </a:spcAft>
            </a:pPr>
            <a:r>
              <a:rPr lang="en-GB" sz="1300" dirty="0">
                <a:solidFill>
                  <a:srgbClr val="FFFFFF"/>
                </a:solidFill>
                <a:latin typeface="Franklin Gothic Book"/>
                <a:cs typeface="Franklin Gothic Book"/>
              </a:rPr>
              <a:t>Project Summary</a:t>
            </a:r>
          </a:p>
        </p:txBody>
      </p:sp>
      <p:sp>
        <p:nvSpPr>
          <p:cNvPr id="8" name="Rounded Rectangle 7"/>
          <p:cNvSpPr/>
          <p:nvPr userDrawn="1"/>
        </p:nvSpPr>
        <p:spPr>
          <a:xfrm>
            <a:off x="720725" y="4319775"/>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solidFill>
                <a:srgbClr val="FFFFFF"/>
              </a:solidFill>
            </a:endParaRPr>
          </a:p>
        </p:txBody>
      </p:sp>
      <p:sp>
        <p:nvSpPr>
          <p:cNvPr id="9" name="Round Same Side Corner Rectangle 8"/>
          <p:cNvSpPr/>
          <p:nvPr userDrawn="1"/>
        </p:nvSpPr>
        <p:spPr>
          <a:xfrm>
            <a:off x="5038724" y="2158844"/>
            <a:ext cx="3600845"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solidFill>
                <a:srgbClr val="FFFFFF"/>
              </a:solidFill>
            </a:endParaRPr>
          </a:p>
        </p:txBody>
      </p:sp>
      <p:sp>
        <p:nvSpPr>
          <p:cNvPr id="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2878135" y="2160588"/>
            <a:ext cx="1800226" cy="4310062"/>
          </a:xfrm>
          <a:prstGeom prst="round2SameRect">
            <a:avLst>
              <a:gd name="adj1" fmla="val 10230"/>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Tree>
    <p:extLst>
      <p:ext uri="{BB962C8B-B14F-4D97-AF65-F5344CB8AC3E}">
        <p14:creationId xmlns:p14="http://schemas.microsoft.com/office/powerpoint/2010/main" val="247591507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Rectangle 9"/>
          <p:cNvSpPr/>
          <p:nvPr userDrawn="1"/>
        </p:nvSpPr>
        <p:spPr>
          <a:xfrm>
            <a:off x="0" y="1800225"/>
            <a:ext cx="9144001" cy="46797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solidFill>
                <a:srgbClr val="FFFFFF"/>
              </a:solidFill>
            </a:endParaRPr>
          </a:p>
        </p:txBody>
      </p:sp>
      <p:sp>
        <p:nvSpPr>
          <p:cNvPr id="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725" y="4319588"/>
            <a:ext cx="3957636" cy="2151062"/>
          </a:xfrm>
          <a:prstGeom prst="round2SameRect">
            <a:avLst>
              <a:gd name="adj1" fmla="val 10230"/>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2" name="Title 1"/>
          <p:cNvSpPr>
            <a:spLocks noGrp="1"/>
          </p:cNvSpPr>
          <p:nvPr>
            <p:ph type="title"/>
          </p:nvPr>
        </p:nvSpPr>
        <p:spPr/>
        <p:txBody>
          <a:bodyPr/>
          <a:lstStyle>
            <a:lvl1pPr>
              <a:defRPr>
                <a:latin typeface="Bodoni MT" panose="02070603080606020203" pitchFamily="18"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6E079F-0502-CC4C-9C8B-39554E94F19E}" type="datetime3">
              <a:rPr lang="en-GB" smtClean="0">
                <a:solidFill>
                  <a:srgbClr val="00539B"/>
                </a:solidFill>
              </a:rPr>
              <a:pPr/>
              <a:t>4 July, 2016</a:t>
            </a:fld>
            <a:endParaRPr lang="en-GB" dirty="0">
              <a:solidFill>
                <a:srgbClr val="00539B"/>
              </a:solidFill>
            </a:endParaRPr>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b="1"/>
          </a:p>
        </p:txBody>
      </p:sp>
      <p:sp>
        <p:nvSpPr>
          <p:cNvPr id="5" name="Slide Number Placeholder 4"/>
          <p:cNvSpPr>
            <a:spLocks noGrp="1"/>
          </p:cNvSpPr>
          <p:nvPr>
            <p:ph type="sldNum" sz="quarter" idx="12"/>
          </p:nvPr>
        </p:nvSpPr>
        <p:spPr/>
        <p:txBody>
          <a:bodyPr/>
          <a:lstStyle/>
          <a:p>
            <a:fld id="{71F9F866-B438-9445-8D9F-1F8FF6608833}" type="slidenum">
              <a:rPr lang="en-GB" smtClean="0">
                <a:solidFill>
                  <a:srgbClr val="00539B"/>
                </a:solidFill>
              </a:rPr>
              <a:pPr/>
              <a:t>‹#›</a:t>
            </a:fld>
            <a:endParaRPr lang="en-GB" dirty="0">
              <a:solidFill>
                <a:srgbClr val="00539B"/>
              </a:solidFill>
            </a:endParaRPr>
          </a:p>
        </p:txBody>
      </p:sp>
      <p:sp>
        <p:nvSpPr>
          <p:cNvPr id="7" name="Oval 6"/>
          <p:cNvSpPr/>
          <p:nvPr userDrawn="1"/>
        </p:nvSpPr>
        <p:spPr>
          <a:xfrm>
            <a:off x="720725" y="2158844"/>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a:spcAft>
                <a:spcPts val="600"/>
              </a:spcAft>
            </a:pPr>
            <a:r>
              <a:rPr lang="en-GB" sz="1300" dirty="0">
                <a:solidFill>
                  <a:srgbClr val="FFFFFF"/>
                </a:solidFill>
                <a:latin typeface="Franklin Gothic Book"/>
                <a:cs typeface="Franklin Gothic Book"/>
              </a:rPr>
              <a:t>Project Summary</a:t>
            </a:r>
          </a:p>
        </p:txBody>
      </p:sp>
      <p:sp>
        <p:nvSpPr>
          <p:cNvPr id="8" name="Rounded Rectangle 7"/>
          <p:cNvSpPr/>
          <p:nvPr userDrawn="1"/>
        </p:nvSpPr>
        <p:spPr>
          <a:xfrm>
            <a:off x="2878136" y="2158844"/>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solidFill>
                <a:srgbClr val="FFFFFF"/>
              </a:solidFill>
            </a:endParaRPr>
          </a:p>
        </p:txBody>
      </p:sp>
      <p:sp>
        <p:nvSpPr>
          <p:cNvPr id="9" name="Round Same Side Corner Rectangle 8"/>
          <p:cNvSpPr/>
          <p:nvPr userDrawn="1"/>
        </p:nvSpPr>
        <p:spPr>
          <a:xfrm>
            <a:off x="5038724" y="2158844"/>
            <a:ext cx="3600845"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solidFill>
                <a:srgbClr val="FFFFFF"/>
              </a:solidFill>
            </a:endParaRPr>
          </a:p>
        </p:txBody>
      </p:sp>
    </p:spTree>
    <p:extLst>
      <p:ext uri="{BB962C8B-B14F-4D97-AF65-F5344CB8AC3E}">
        <p14:creationId xmlns:p14="http://schemas.microsoft.com/office/powerpoint/2010/main" val="1376028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7" name="Text Placeholder 6"/>
          <p:cNvSpPr>
            <a:spLocks noGrp="1"/>
          </p:cNvSpPr>
          <p:nvPr>
            <p:ph type="body" sz="quarter" idx="13"/>
          </p:nvPr>
        </p:nvSpPr>
        <p:spPr>
          <a:xfrm>
            <a:off x="5068887" y="2160587"/>
            <a:ext cx="3570681" cy="377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17549" y="2160587"/>
            <a:ext cx="3863975" cy="4310063"/>
          </a:xfrm>
          <a:prstGeom prst="round2SameRect">
            <a:avLst>
              <a:gd name="adj1" fmla="val 1674"/>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A67E7FA-D7F1-764C-B0E1-8E31A2AA8DD1}"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60415290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Smart graphic">
    <p:spTree>
      <p:nvGrpSpPr>
        <p:cNvPr id="1" name=""/>
        <p:cNvGrpSpPr/>
        <p:nvPr/>
      </p:nvGrpSpPr>
      <p:grpSpPr>
        <a:xfrm>
          <a:off x="0" y="0"/>
          <a:ext cx="0" cy="0"/>
          <a:chOff x="0" y="0"/>
          <a:chExt cx="0" cy="0"/>
        </a:xfrm>
      </p:grpSpPr>
      <p:sp>
        <p:nvSpPr>
          <p:cNvPr id="4" name="Round Same Side Corner Rectangle 3"/>
          <p:cNvSpPr/>
          <p:nvPr userDrawn="1"/>
        </p:nvSpPr>
        <p:spPr>
          <a:xfrm>
            <a:off x="358773" y="1803401"/>
            <a:ext cx="8280795" cy="4657724"/>
          </a:xfrm>
          <a:prstGeom prst="round2SameRect">
            <a:avLst>
              <a:gd name="adj1" fmla="val 2778"/>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solidFill>
                <a:srgbClr val="FFFFFF"/>
              </a:solidFill>
              <a:latin typeface="Franklin Gothic Book"/>
            </a:endParaRP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SmartArt Placeholder 6" descr="SmartArt can be a very easy way to create decent looking graphics. Use the templates as they will quickly restyle your text and apply the correct colours. &#10;Try several options to see which one fits your content best.&#10;Just don't over do it."/>
          <p:cNvSpPr>
            <a:spLocks noGrp="1"/>
          </p:cNvSpPr>
          <p:nvPr>
            <p:ph type="dgm" sz="quarter" idx="13"/>
          </p:nvPr>
        </p:nvSpPr>
        <p:spPr>
          <a:xfrm>
            <a:off x="719136" y="2168526"/>
            <a:ext cx="7560432" cy="3951474"/>
          </a:xfrm>
          <a:prstGeom prst="rect">
            <a:avLst/>
          </a:prstGeom>
        </p:spPr>
        <p:txBody>
          <a:bodyPr/>
          <a:lstStyle/>
          <a:p>
            <a:pPr lvl="0"/>
            <a:r>
              <a:rPr lang="en-US" noProof="0"/>
              <a:t>Click icon to add SmartArt graphic</a:t>
            </a:r>
            <a:endParaRPr lang="en-GB" noProof="0" dirty="0"/>
          </a:p>
        </p:txBody>
      </p:sp>
      <p:cxnSp>
        <p:nvCxnSpPr>
          <p:cNvPr id="98" name="Straight Connector 97"/>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AC6FD2B1-39C9-5645-A6AB-AC163D18084F}" type="datetime3">
              <a:rPr lang="en-GB" smtClean="0">
                <a:solidFill>
                  <a:srgbClr val="00539B"/>
                </a:solidFill>
              </a:rPr>
              <a:pPr/>
              <a:t>4 July, 2016</a:t>
            </a:fld>
            <a:endParaRPr lang="en-GB" dirty="0">
              <a:solidFill>
                <a:srgbClr val="00539B"/>
              </a:solidFill>
            </a:endParaRPr>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solidFill>
                  <a:srgbClr val="00539B"/>
                </a:solidFill>
              </a:rPr>
              <a:pPr/>
              <a:t>‹#›</a:t>
            </a:fld>
            <a:endParaRPr lang="en-GB" dirty="0">
              <a:solidFill>
                <a:srgbClr val="00539B"/>
              </a:solidFill>
            </a:endParaRPr>
          </a:p>
        </p:txBody>
      </p:sp>
    </p:spTree>
    <p:extLst>
      <p:ext uri="{BB962C8B-B14F-4D97-AF65-F5344CB8AC3E}">
        <p14:creationId xmlns:p14="http://schemas.microsoft.com/office/powerpoint/2010/main" val="3228565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Image + tex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7" name="Text Placeholder 6"/>
          <p:cNvSpPr>
            <a:spLocks noGrp="1"/>
          </p:cNvSpPr>
          <p:nvPr>
            <p:ph type="body" sz="quarter" idx="13"/>
          </p:nvPr>
        </p:nvSpPr>
        <p:spPr>
          <a:xfrm>
            <a:off x="5068887" y="2879725"/>
            <a:ext cx="3570681" cy="3060274"/>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17549" y="2160587"/>
            <a:ext cx="3960812" cy="4310063"/>
          </a:xfrm>
          <a:prstGeom prst="round2SameRect">
            <a:avLst>
              <a:gd name="adj1" fmla="val 6315"/>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A67E7FA-D7F1-764C-B0E1-8E31A2AA8DD1}"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2" name="Text Placeholder 6" descr="First level - paragraph text&#10;Second level - bullet 1&#10;Third level - bullet 2&#10;&#10;No more than 100 words per slide"/>
          <p:cNvSpPr>
            <a:spLocks noGrp="1"/>
          </p:cNvSpPr>
          <p:nvPr>
            <p:ph type="body" sz="quarter" idx="15"/>
          </p:nvPr>
        </p:nvSpPr>
        <p:spPr>
          <a:xfrm>
            <a:off x="5068887" y="2160588"/>
            <a:ext cx="3570681" cy="36036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p:txBody>
      </p:sp>
    </p:spTree>
    <p:extLst>
      <p:ext uri="{BB962C8B-B14F-4D97-AF65-F5344CB8AC3E}">
        <p14:creationId xmlns:p14="http://schemas.microsoft.com/office/powerpoint/2010/main" val="2389258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pPr/>
              <a:t>4 July, 2016</a:t>
            </a:fld>
            <a:endParaRPr lang="en-GB" dirty="0"/>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0"/>
          </p:nvPr>
        </p:nvSpPr>
        <p:spPr>
          <a:xfrm>
            <a:off x="720725" y="1446213"/>
            <a:ext cx="7704138" cy="357187"/>
          </a:xfrm>
        </p:spPr>
        <p:txBody>
          <a:bodyPr/>
          <a:lstStyle>
            <a:lvl1pPr>
              <a:defRPr>
                <a:latin typeface="Franklin Gothic Medium" panose="020B0603020102020204" pitchFamily="34" charset="0"/>
              </a:defRPr>
            </a:lvl1pPr>
          </a:lstStyle>
          <a:p>
            <a:pPr lvl="0"/>
            <a:r>
              <a:rPr lang="en-US"/>
              <a:t>Edit Master text styles</a:t>
            </a:r>
          </a:p>
        </p:txBody>
      </p:sp>
      <p:sp>
        <p:nvSpPr>
          <p:cNvPr id="6" name="Text Placeholder 5"/>
          <p:cNvSpPr>
            <a:spLocks noGrp="1"/>
          </p:cNvSpPr>
          <p:nvPr>
            <p:ph type="body" sz="quarter" idx="11"/>
          </p:nvPr>
        </p:nvSpPr>
        <p:spPr>
          <a:xfrm>
            <a:off x="720725" y="2168525"/>
            <a:ext cx="7704138" cy="3956050"/>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33553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07514" y="3600451"/>
            <a:ext cx="7932054" cy="2870200"/>
          </a:xfrm>
          <a:prstGeom prst="round2SameRect">
            <a:avLst>
              <a:gd name="adj1" fmla="val 1788"/>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98" name="Text Placeholder 6" descr="First level - paragraph text&#10;Second level - bullet 1&#10;Third level - bullet 2&#10;&#10;No more than 100 words per slide"/>
          <p:cNvSpPr>
            <a:spLocks noGrp="1"/>
          </p:cNvSpPr>
          <p:nvPr>
            <p:ph type="body" sz="quarter" idx="13"/>
          </p:nvPr>
        </p:nvSpPr>
        <p:spPr>
          <a:xfrm>
            <a:off x="720724" y="2160587"/>
            <a:ext cx="7918844"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58A08D2F-58AB-0E44-B578-C5D8D2B4BF3B}" type="datetime3">
              <a:rPr lang="en-GB" smtClean="0"/>
              <a:pPr/>
              <a:t>4 July, 2016</a:t>
            </a:fld>
            <a:endParaRPr lang="en-GB" dirty="0"/>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509894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07515" y="3600451"/>
            <a:ext cx="3612072" cy="2870200"/>
          </a:xfrm>
          <a:prstGeom prst="round2SameRect">
            <a:avLst>
              <a:gd name="adj1" fmla="val 1788"/>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98" name="Text Placeholder 6" descr="First level - paragraph text&#10;Second level - bullet 1&#10;Third level - bullet 2&#10;&#10;No more than 100 words per slide"/>
          <p:cNvSpPr>
            <a:spLocks noGrp="1"/>
          </p:cNvSpPr>
          <p:nvPr>
            <p:ph type="body" sz="quarter" idx="13"/>
          </p:nvPr>
        </p:nvSpPr>
        <p:spPr>
          <a:xfrm>
            <a:off x="720724" y="2160587"/>
            <a:ext cx="7558843"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58A08D2F-58AB-0E44-B578-C5D8D2B4BF3B}" type="datetime3">
              <a:rPr lang="en-GB" smtClean="0"/>
              <a:pPr/>
              <a:t>4 July, 2016</a:t>
            </a:fld>
            <a:endParaRPr lang="en-GB" dirty="0"/>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4678361" y="3600450"/>
            <a:ext cx="3601206" cy="2870200"/>
          </a:xfrm>
          <a:prstGeom prst="round2SameRect">
            <a:avLst>
              <a:gd name="adj1" fmla="val 1788"/>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Tree>
    <p:extLst>
      <p:ext uri="{BB962C8B-B14F-4D97-AF65-F5344CB8AC3E}">
        <p14:creationId xmlns:p14="http://schemas.microsoft.com/office/powerpoint/2010/main" val="1605490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descr="First level - paragraph text&#10;Second level - bullet 1&#10;Third level - bullet 2&#10;&#10;No more than 100 words per slide"/>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3598861" y="2160587"/>
            <a:ext cx="2159000" cy="3779411"/>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6118223" y="2180103"/>
            <a:ext cx="2159000" cy="3779411"/>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EDCE6523-1D77-094B-8E5B-28D72BCF4B9A}" type="datetime3">
              <a:rPr lang="en-GB" smtClean="0"/>
              <a:pPr/>
              <a:t>4 July, 2016</a:t>
            </a:fld>
            <a:endParaRPr lang="en-GB" dirty="0"/>
          </a:p>
        </p:txBody>
      </p:sp>
      <p:sp>
        <p:nvSpPr>
          <p:cNvPr id="104"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185066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descr="First level - paragraph text&#10;Second level - bullet 1&#10;Third level - bullet 2&#10;&#10;No more than 100 words per slide"/>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3598860" y="2160588"/>
            <a:ext cx="5043235" cy="1800226"/>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3598860" y="4319588"/>
            <a:ext cx="5040708" cy="1639926"/>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1"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DDB9F3E3-D95D-7744-B1A9-3A5E9661014B}" type="datetime3">
              <a:rPr lang="en-GB" smtClean="0"/>
              <a:pPr/>
              <a:t>4 July, 2016</a:t>
            </a:fld>
            <a:endParaRPr lang="en-GB" dirty="0"/>
          </a:p>
        </p:txBody>
      </p:sp>
      <p:sp>
        <p:nvSpPr>
          <p:cNvPr id="102"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733067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descr="First level - paragraph text&#10;Second level - bullet 1&#10;Third level - bullet 2&#10;&#10;No more than 100 words per slide"/>
          <p:cNvSpPr>
            <a:spLocks noGrp="1"/>
          </p:cNvSpPr>
          <p:nvPr>
            <p:ph type="body" sz="quarter" idx="13"/>
          </p:nvPr>
        </p:nvSpPr>
        <p:spPr>
          <a:xfrm>
            <a:off x="720724" y="2160587"/>
            <a:ext cx="395763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5038723" y="2160587"/>
            <a:ext cx="1800000" cy="1800226"/>
          </a:xfrm>
          <a:prstGeom prst="roundRect">
            <a:avLst>
              <a:gd name="adj" fmla="val 1665"/>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7020035" y="2160588"/>
            <a:ext cx="1619275" cy="1089346"/>
          </a:xfrm>
          <a:prstGeom prst="roundRect">
            <a:avLst>
              <a:gd name="adj" fmla="val 5742"/>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5038724" y="4140313"/>
            <a:ext cx="1440000" cy="1800000"/>
          </a:xfrm>
          <a:prstGeom prst="roundRect">
            <a:avLst>
              <a:gd name="adj" fmla="val 446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310" y="3419950"/>
            <a:ext cx="1440000" cy="1260000"/>
          </a:xfrm>
          <a:prstGeom prst="roundRect">
            <a:avLst>
              <a:gd name="adj" fmla="val 533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6663765" y="4863353"/>
            <a:ext cx="1975545" cy="1068054"/>
          </a:xfrm>
          <a:prstGeom prst="roundRect">
            <a:avLst>
              <a:gd name="adj" fmla="val 5591"/>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3"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D9A64614-7B90-2844-BF62-27C15202A4B6}" type="datetime3">
              <a:rPr lang="en-GB" smtClean="0"/>
              <a:pPr/>
              <a:t>4 July, 2016</a:t>
            </a:fld>
            <a:endParaRPr lang="en-GB" dirty="0"/>
          </a:p>
        </p:txBody>
      </p:sp>
      <p:sp>
        <p:nvSpPr>
          <p:cNvPr id="10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6416236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725" y="2160587"/>
            <a:ext cx="2881087" cy="1800226"/>
          </a:xfrm>
          <a:prstGeom prst="roundRect">
            <a:avLst>
              <a:gd name="adj" fmla="val 540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3956773" y="2160587"/>
            <a:ext cx="2521812" cy="1808483"/>
          </a:xfrm>
          <a:prstGeom prst="roundRect">
            <a:avLst>
              <a:gd name="adj" fmla="val 4197"/>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2878136" y="4319588"/>
            <a:ext cx="3600588" cy="1800411"/>
          </a:xfrm>
          <a:prstGeom prst="roundRect">
            <a:avLst>
              <a:gd name="adj" fmla="val 49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20725" y="4319588"/>
            <a:ext cx="1797048" cy="1800412"/>
          </a:xfrm>
          <a:prstGeom prst="roundRect">
            <a:avLst>
              <a:gd name="adj" fmla="val 6218"/>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6838948" y="2160588"/>
            <a:ext cx="1800620" cy="3959411"/>
          </a:xfrm>
          <a:prstGeom prst="roundRect">
            <a:avLst>
              <a:gd name="adj" fmla="val 3743"/>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3"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D9326FB-DCCB-FC47-93A9-9DEA7DB23AC9}" type="datetime3">
              <a:rPr lang="en-GB" smtClean="0"/>
              <a:pPr/>
              <a:t>4 July, 2016</a:t>
            </a:fld>
            <a:endParaRPr lang="en-GB" dirty="0"/>
          </a:p>
        </p:txBody>
      </p:sp>
      <p:sp>
        <p:nvSpPr>
          <p:cNvPr id="10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0556481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18634" y="215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717773" y="431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2879724" y="215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2878135" y="431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5036738" y="215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1"/>
          </p:nvPr>
        </p:nvSpPr>
        <p:spPr>
          <a:xfrm>
            <a:off x="5038723" y="431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04E479E0-1E06-DE4C-83BA-C65FC6EB3C8D}" type="datetime3">
              <a:rPr lang="en-GB" smtClean="0"/>
              <a:pPr/>
              <a:t>4 July, 2016</a:t>
            </a:fld>
            <a:endParaRPr lang="en-GB" dirty="0"/>
          </a:p>
        </p:txBody>
      </p:sp>
      <p:sp>
        <p:nvSpPr>
          <p:cNvPr id="104"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926601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724" y="2160587"/>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718635" y="3600449"/>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2158498" y="2160588"/>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2146857" y="3600450"/>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8635" y="5040499"/>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9"/>
          </p:nvPr>
        </p:nvSpPr>
        <p:spPr>
          <a:xfrm>
            <a:off x="2146857" y="5040313"/>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3600950" y="2160588"/>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1"/>
          </p:nvPr>
        </p:nvSpPr>
        <p:spPr>
          <a:xfrm>
            <a:off x="3598861" y="3600450"/>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2"/>
          </p:nvPr>
        </p:nvSpPr>
        <p:spPr>
          <a:xfrm>
            <a:off x="5038724" y="2160589"/>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3"/>
          </p:nvPr>
        </p:nvSpPr>
        <p:spPr>
          <a:xfrm>
            <a:off x="5027083" y="3600451"/>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4"/>
          </p:nvPr>
        </p:nvSpPr>
        <p:spPr>
          <a:xfrm>
            <a:off x="3598861" y="5040500"/>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5"/>
          </p:nvPr>
        </p:nvSpPr>
        <p:spPr>
          <a:xfrm>
            <a:off x="5027083" y="5040314"/>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6"/>
          </p:nvPr>
        </p:nvSpPr>
        <p:spPr>
          <a:xfrm>
            <a:off x="6482262" y="2160586"/>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7"/>
          </p:nvPr>
        </p:nvSpPr>
        <p:spPr>
          <a:xfrm>
            <a:off x="6480173" y="3600448"/>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2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30"/>
          </p:nvPr>
        </p:nvSpPr>
        <p:spPr>
          <a:xfrm>
            <a:off x="6480173" y="5040498"/>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2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2B7358CC-5F0F-DE45-B162-F1F79492E334}" type="datetime3">
              <a:rPr lang="en-GB" smtClean="0"/>
              <a:pPr/>
              <a:t>4 July, 2016</a:t>
            </a:fld>
            <a:endParaRPr lang="en-GB" dirty="0"/>
          </a:p>
        </p:txBody>
      </p:sp>
      <p:sp>
        <p:nvSpPr>
          <p:cNvPr id="12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4291196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724" y="2160587"/>
            <a:ext cx="2517774"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718634" y="3600449"/>
            <a:ext cx="2520531" cy="2519366"/>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3600949" y="2160588"/>
            <a:ext cx="2520527" cy="2519362"/>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4"/>
          </p:nvPr>
        </p:nvSpPr>
        <p:spPr>
          <a:xfrm>
            <a:off x="3598860" y="5040500"/>
            <a:ext cx="2519363"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6"/>
          </p:nvPr>
        </p:nvSpPr>
        <p:spPr>
          <a:xfrm>
            <a:off x="6482262" y="2160586"/>
            <a:ext cx="2157306" cy="3959415"/>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2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2B7358CC-5F0F-DE45-B162-F1F79492E334}" type="datetime3">
              <a:rPr lang="en-GB" smtClean="0"/>
              <a:pPr/>
              <a:t>4 July, 2016</a:t>
            </a:fld>
            <a:endParaRPr lang="en-GB" dirty="0"/>
          </a:p>
        </p:txBody>
      </p:sp>
      <p:sp>
        <p:nvSpPr>
          <p:cNvPr id="12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762893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16" name="Text Placeholder 6" descr="First level - paragraph text&#10;Second level - bullet 1&#10;Third level - bullet 2&#10;&#10;No more than 100 words per slide"/>
          <p:cNvSpPr>
            <a:spLocks noGrp="1"/>
          </p:cNvSpPr>
          <p:nvPr>
            <p:ph type="body" sz="quarter" idx="13"/>
          </p:nvPr>
        </p:nvSpPr>
        <p:spPr>
          <a:xfrm>
            <a:off x="2517773" y="2160588"/>
            <a:ext cx="5761796" cy="3239412"/>
          </a:xfr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pPr/>
              <a:t>4 July, 2016</a:t>
            </a:fld>
            <a:endParaRPr lang="en-GB" dirty="0"/>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19135" y="2160586"/>
            <a:ext cx="1439864" cy="3779411"/>
          </a:xfrm>
          <a:prstGeom prst="roundRect">
            <a:avLst>
              <a:gd name="adj" fmla="val 10455"/>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0" name="Text Placeholder 6" descr="First level - paragraph text&#10;Second level - bullet 1&#10;Third level - bullet 2&#10;&#10;No more than 100 words per slide"/>
          <p:cNvSpPr>
            <a:spLocks noGrp="1"/>
          </p:cNvSpPr>
          <p:nvPr>
            <p:ph type="body" sz="quarter" idx="15"/>
          </p:nvPr>
        </p:nvSpPr>
        <p:spPr>
          <a:xfrm>
            <a:off x="2517772" y="5399999"/>
            <a:ext cx="5761796"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p:txBody>
      </p:sp>
      <p:sp>
        <p:nvSpPr>
          <p:cNvPr id="6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6588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5" name="Text Placeholder 4"/>
          <p:cNvSpPr>
            <a:spLocks noGrp="1"/>
          </p:cNvSpPr>
          <p:nvPr>
            <p:ph type="body" sz="quarter" idx="11"/>
          </p:nvPr>
        </p:nvSpPr>
        <p:spPr>
          <a:xfrm>
            <a:off x="719138" y="1446213"/>
            <a:ext cx="3605212" cy="5033962"/>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2"/>
          </p:nvPr>
        </p:nvSpPr>
        <p:spPr>
          <a:xfrm>
            <a:off x="4819650" y="1446213"/>
            <a:ext cx="3605213" cy="5033962"/>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99726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16" name="Text Placeholder 6" descr="First level - paragraph text&#10;Second level - bullet 1&#10;Third level - bullet 2&#10;&#10;No more than 100 words per slide"/>
          <p:cNvSpPr>
            <a:spLocks noGrp="1"/>
          </p:cNvSpPr>
          <p:nvPr>
            <p:ph type="body" sz="quarter" idx="13"/>
          </p:nvPr>
        </p:nvSpPr>
        <p:spPr>
          <a:xfrm>
            <a:off x="719135" y="2160588"/>
            <a:ext cx="6119814" cy="3239412"/>
          </a:xfrm>
        </p:spPr>
        <p:txBody>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pPr/>
              <a:t>4 July, 2016</a:t>
            </a:fld>
            <a:endParaRPr lang="en-GB" dirty="0"/>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0104" y="2160588"/>
            <a:ext cx="1439864" cy="3779411"/>
          </a:xfrm>
          <a:prstGeom prst="roundRect">
            <a:avLst>
              <a:gd name="adj" fmla="val 10455"/>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0" name="Text Placeholder 6" descr="First level - paragraph text&#10;Second level - bullet 1&#10;Third level - bullet 2&#10;&#10;No more than 100 words per slide"/>
          <p:cNvSpPr>
            <a:spLocks noGrp="1"/>
          </p:cNvSpPr>
          <p:nvPr>
            <p:ph type="body" sz="quarter" idx="15"/>
          </p:nvPr>
        </p:nvSpPr>
        <p:spPr>
          <a:xfrm>
            <a:off x="720724" y="5409178"/>
            <a:ext cx="6118223"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p:txBody>
      </p:sp>
      <p:sp>
        <p:nvSpPr>
          <p:cNvPr id="6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6800589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a:t>Click to edit Master title style</a:t>
            </a:r>
            <a:endParaRPr lang="en-US" dirty="0"/>
          </a:p>
        </p:txBody>
      </p:sp>
      <p:sp>
        <p:nvSpPr>
          <p:cNvPr id="4" name="Text Placeholder 3"/>
          <p:cNvSpPr>
            <a:spLocks noGrp="1"/>
          </p:cNvSpPr>
          <p:nvPr>
            <p:ph type="body" sz="half" idx="2"/>
          </p:nvPr>
        </p:nvSpPr>
        <p:spPr>
          <a:xfrm>
            <a:off x="5038724" y="2160588"/>
            <a:ext cx="3600844" cy="395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136" y="2160588"/>
            <a:ext cx="3959225" cy="3240274"/>
          </a:xfrm>
          <a:prstGeom prst="roundRect">
            <a:avLst>
              <a:gd name="adj" fmla="val 3484"/>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2"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993915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a:t>Click to edit Master title style</a:t>
            </a:r>
            <a:endParaRPr lang="en-US" dirty="0"/>
          </a:p>
        </p:txBody>
      </p:sp>
      <p:sp>
        <p:nvSpPr>
          <p:cNvPr id="4" name="Text Placeholder 3"/>
          <p:cNvSpPr>
            <a:spLocks noGrp="1"/>
          </p:cNvSpPr>
          <p:nvPr>
            <p:ph type="body" sz="half" idx="2"/>
          </p:nvPr>
        </p:nvSpPr>
        <p:spPr>
          <a:xfrm>
            <a:off x="5038724" y="2160588"/>
            <a:ext cx="3600844"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8434" cy="1439862"/>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6" y="3960813"/>
            <a:ext cx="3958433" cy="1440050"/>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922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478495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6054" cy="719137"/>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7" y="3240788"/>
            <a:ext cx="1797847" cy="2159212"/>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9"/>
          </p:nvPr>
        </p:nvSpPr>
        <p:spPr>
          <a:xfrm>
            <a:off x="2878135" y="3240788"/>
            <a:ext cx="1797846" cy="2159212"/>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8088220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6054" cy="719137"/>
          </a:xfrm>
          <a:prstGeom prst="roundRect">
            <a:avLst>
              <a:gd name="adj" fmla="val 1543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7" y="3240788"/>
            <a:ext cx="3956054" cy="2159212"/>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4390167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8433" cy="719137"/>
          </a:xfrm>
          <a:prstGeom prst="roundRect">
            <a:avLst>
              <a:gd name="adj" fmla="val 10361"/>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9"/>
          </p:nvPr>
        </p:nvSpPr>
        <p:spPr>
          <a:xfrm>
            <a:off x="2878136" y="3240788"/>
            <a:ext cx="1800224" cy="107880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719927" y="4680838"/>
            <a:ext cx="3958433" cy="719162"/>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0643348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US"/>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8433" cy="719137"/>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9"/>
          </p:nvPr>
        </p:nvSpPr>
        <p:spPr>
          <a:xfrm>
            <a:off x="2878136" y="3240788"/>
            <a:ext cx="1800224" cy="720025"/>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719928" y="4679950"/>
            <a:ext cx="1797846" cy="72005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1"/>
          </p:nvPr>
        </p:nvSpPr>
        <p:spPr>
          <a:xfrm>
            <a:off x="2878135" y="4319588"/>
            <a:ext cx="1797846" cy="108075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4"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6333578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Single column layout">
    <p:spTree>
      <p:nvGrpSpPr>
        <p:cNvPr id="1" name=""/>
        <p:cNvGrpSpPr/>
        <p:nvPr/>
      </p:nvGrpSpPr>
      <p:grpSpPr>
        <a:xfrm>
          <a:off x="0" y="0"/>
          <a:ext cx="0" cy="0"/>
          <a:chOff x="0" y="0"/>
          <a:chExt cx="0" cy="0"/>
        </a:xfrm>
      </p:grpSpPr>
      <p:sp>
        <p:nvSpPr>
          <p:cNvPr id="3" name="Rectangle 2"/>
          <p:cNvSpPr/>
          <p:nvPr userDrawn="1"/>
        </p:nvSpPr>
        <p:spPr>
          <a:xfrm>
            <a:off x="0" y="1079999"/>
            <a:ext cx="9144000" cy="5400001"/>
          </a:xfrm>
          <a:prstGeom prst="rect">
            <a:avLst/>
          </a:prstGeom>
          <a:solidFill>
            <a:srgbClr val="02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latin typeface="Franklin Gothic Book"/>
            </a:endParaRPr>
          </a:p>
        </p:txBody>
      </p:sp>
      <p:sp>
        <p:nvSpPr>
          <p:cNvPr id="2" name="Title 1" descr="Ideally your title should fit on one line."/>
          <p:cNvSpPr>
            <a:spLocks noGrp="1"/>
          </p:cNvSpPr>
          <p:nvPr>
            <p:ph type="title" hasCustomPrompt="1"/>
          </p:nvPr>
        </p:nvSpPr>
        <p:spPr>
          <a:xfrm>
            <a:off x="708025" y="-1"/>
            <a:ext cx="6348414" cy="1080000"/>
          </a:xfrm>
        </p:spPr>
        <p:txBody>
          <a:bodyPr/>
          <a:lstStyle/>
          <a:p>
            <a:r>
              <a:rPr lang="en-US" dirty="0"/>
              <a:t>Media</a:t>
            </a:r>
            <a:endParaRPr lang="en-GB" dirty="0"/>
          </a:p>
        </p:txBody>
      </p:sp>
      <p:sp>
        <p:nvSpPr>
          <p:cNvPr id="97"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F3BA13B-2A56-B54D-AFFB-21233951D47B}" type="datetime3">
              <a:rPr lang="en-GB" smtClean="0"/>
              <a:pPr/>
              <a:t>4 July, 2016</a:t>
            </a:fld>
            <a:endParaRPr lang="en-GB" dirty="0"/>
          </a:p>
        </p:txBody>
      </p:sp>
      <p:sp>
        <p:nvSpPr>
          <p:cNvPr id="98"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9930562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5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latin typeface="Franklin Gothic Book"/>
              </a:rPr>
              <a:t>Layouts</a:t>
            </a:r>
            <a:r>
              <a:rPr lang="en-US" sz="7000" baseline="0" dirty="0">
                <a:latin typeface="Franklin Gothic Book"/>
              </a:rPr>
              <a:t> for </a:t>
            </a:r>
            <a:br>
              <a:rPr lang="en-US" sz="7000" baseline="0" dirty="0">
                <a:latin typeface="Franklin Gothic Book"/>
              </a:rPr>
            </a:br>
            <a:r>
              <a:rPr lang="en-US" sz="7000" baseline="0" dirty="0">
                <a:latin typeface="Franklin Gothic Book"/>
              </a:rPr>
              <a:t>case studies</a:t>
            </a:r>
            <a:endParaRPr lang="en-US" sz="7000" dirty="0">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43844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ound Same Side Corner Rectangle 5"/>
          <p:cNvSpPr/>
          <p:nvPr userDrawn="1"/>
        </p:nvSpPr>
        <p:spPr>
          <a:xfrm>
            <a:off x="358774" y="1411899"/>
            <a:ext cx="2879724"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3598861" y="1411899"/>
            <a:ext cx="4680706" cy="5058751"/>
          </a:xfrm>
          <a:prstGeom prst="round2SameRect">
            <a:avLst>
              <a:gd name="adj1" fmla="val 4426"/>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Tree>
    <p:extLst>
      <p:ext uri="{BB962C8B-B14F-4D97-AF65-F5344CB8AC3E}">
        <p14:creationId xmlns:p14="http://schemas.microsoft.com/office/powerpoint/2010/main" val="1265707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latin typeface="Franklin Gothic Book"/>
              </a:rPr>
              <a:t>Layouts for charts, images, tables, smart</a:t>
            </a:r>
            <a:r>
              <a:rPr lang="en-US" sz="7000" baseline="0" dirty="0">
                <a:latin typeface="Franklin Gothic Book"/>
              </a:rPr>
              <a:t> art or video</a:t>
            </a:r>
            <a:endParaRPr lang="en-US" sz="7000" dirty="0">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337278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13" name="Text Placeholder 6"/>
          <p:cNvSpPr>
            <a:spLocks noGrp="1"/>
          </p:cNvSpPr>
          <p:nvPr>
            <p:ph type="body" sz="quarter" idx="13"/>
          </p:nvPr>
        </p:nvSpPr>
        <p:spPr>
          <a:xfrm>
            <a:off x="720726" y="2161445"/>
            <a:ext cx="3600000"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14" name="Text Placeholder 6"/>
          <p:cNvSpPr>
            <a:spLocks noGrp="1"/>
          </p:cNvSpPr>
          <p:nvPr>
            <p:ph type="body" sz="quarter" idx="14"/>
          </p:nvPr>
        </p:nvSpPr>
        <p:spPr>
          <a:xfrm>
            <a:off x="4679567" y="2161445"/>
            <a:ext cx="3600002" cy="323855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25443503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ound Same Side Corner Rectangle 5"/>
          <p:cNvSpPr/>
          <p:nvPr userDrawn="1"/>
        </p:nvSpPr>
        <p:spPr>
          <a:xfrm>
            <a:off x="358774" y="1411899"/>
            <a:ext cx="2879724" cy="5068102"/>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3598861" y="1411899"/>
            <a:ext cx="4680706" cy="1111877"/>
          </a:xfrm>
          <a:prstGeom prst="roundRect">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8" name="Text Placeholder 6"/>
          <p:cNvSpPr>
            <a:spLocks noGrp="1"/>
          </p:cNvSpPr>
          <p:nvPr>
            <p:ph type="body" sz="quarter" idx="15"/>
          </p:nvPr>
        </p:nvSpPr>
        <p:spPr>
          <a:xfrm>
            <a:off x="3598860" y="2879725"/>
            <a:ext cx="4680709" cy="3240275"/>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41013275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8" name="Rectangle 7"/>
          <p:cNvSpPr/>
          <p:nvPr userDrawn="1"/>
        </p:nvSpPr>
        <p:spPr>
          <a:xfrm>
            <a:off x="0" y="1079999"/>
            <a:ext cx="9144001" cy="54000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ound Same Side Corner Rectangle 5"/>
          <p:cNvSpPr/>
          <p:nvPr userDrawn="1"/>
        </p:nvSpPr>
        <p:spPr>
          <a:xfrm>
            <a:off x="358774" y="1439863"/>
            <a:ext cx="2879724" cy="5040138"/>
          </a:xfrm>
          <a:prstGeom prst="round2SameRect">
            <a:avLst>
              <a:gd name="adj1" fmla="val 507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3598860" y="5400000"/>
            <a:ext cx="4717259" cy="1080000"/>
          </a:xfrm>
          <a:prstGeom prst="round2SameRect">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8" name="Text Placeholder 6"/>
          <p:cNvSpPr>
            <a:spLocks noGrp="1"/>
          </p:cNvSpPr>
          <p:nvPr>
            <p:ph type="body" sz="quarter" idx="15"/>
          </p:nvPr>
        </p:nvSpPr>
        <p:spPr>
          <a:xfrm>
            <a:off x="3598861" y="1439863"/>
            <a:ext cx="2159000"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
        <p:nvSpPr>
          <p:cNvPr id="59" name="Text Placeholder 6"/>
          <p:cNvSpPr>
            <a:spLocks noGrp="1"/>
          </p:cNvSpPr>
          <p:nvPr>
            <p:ph type="body" sz="quarter" idx="16"/>
          </p:nvPr>
        </p:nvSpPr>
        <p:spPr>
          <a:xfrm>
            <a:off x="6118224" y="1439863"/>
            <a:ext cx="2197896" cy="3600450"/>
          </a:xfrm>
          <a:prstGeom prst="roundRect">
            <a:avLst>
              <a:gd name="adj" fmla="val 5995"/>
            </a:avLst>
          </a:prstGeom>
          <a:solidFill>
            <a:schemeClr val="bg1"/>
          </a:solidFill>
          <a:ln>
            <a:noFill/>
          </a:ln>
        </p:spPr>
        <p:txBody>
          <a:bodyPr lIns="36000" tIns="36000" rIns="36000" bIns="36000">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Edit Master text styles</a:t>
            </a:r>
          </a:p>
          <a:p>
            <a:pPr marL="0" marR="0" lvl="1"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Second level</a:t>
            </a:r>
          </a:p>
          <a:p>
            <a:pPr marL="0" marR="0" lvl="2"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Third level</a:t>
            </a:r>
          </a:p>
          <a:p>
            <a:pPr marL="0" marR="0" lvl="3"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58595B"/>
                </a:solidFill>
                <a:effectLst/>
                <a:uLnTx/>
                <a:uFillTx/>
                <a:latin typeface="Arial" pitchFamily="34" charset="0"/>
                <a:ea typeface="ＭＳ Ｐゴシック" charset="0"/>
                <a:cs typeface="Arial" pitchFamily="34" charset="0"/>
              </a:rPr>
              <a:t>Fourth level</a:t>
            </a:r>
          </a:p>
        </p:txBody>
      </p:sp>
    </p:spTree>
    <p:extLst>
      <p:ext uri="{BB962C8B-B14F-4D97-AF65-F5344CB8AC3E}">
        <p14:creationId xmlns:p14="http://schemas.microsoft.com/office/powerpoint/2010/main" val="6030550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Rectangle 9"/>
          <p:cNvSpPr/>
          <p:nvPr userDrawn="1"/>
        </p:nvSpPr>
        <p:spPr>
          <a:xfrm>
            <a:off x="0" y="1800224"/>
            <a:ext cx="9144001" cy="46797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7" name="Oval 6"/>
          <p:cNvSpPr/>
          <p:nvPr userDrawn="1"/>
        </p:nvSpPr>
        <p:spPr>
          <a:xfrm>
            <a:off x="720725" y="2158844"/>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a:spcAft>
                <a:spcPts val="600"/>
              </a:spcAft>
            </a:pPr>
            <a:r>
              <a:rPr lang="en-GB" sz="1300" dirty="0">
                <a:latin typeface="Franklin Gothic Book"/>
                <a:cs typeface="Franklin Gothic Book"/>
              </a:rPr>
              <a:t>Project Summary</a:t>
            </a:r>
          </a:p>
        </p:txBody>
      </p:sp>
      <p:sp>
        <p:nvSpPr>
          <p:cNvPr id="8" name="Rounded Rectangle 7"/>
          <p:cNvSpPr/>
          <p:nvPr userDrawn="1"/>
        </p:nvSpPr>
        <p:spPr>
          <a:xfrm>
            <a:off x="720725" y="4319775"/>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9" name="Round Same Side Corner Rectangle 8"/>
          <p:cNvSpPr/>
          <p:nvPr userDrawn="1"/>
        </p:nvSpPr>
        <p:spPr>
          <a:xfrm>
            <a:off x="5038724" y="2158844"/>
            <a:ext cx="3600845"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2878135" y="2160588"/>
            <a:ext cx="1800226" cy="4310062"/>
          </a:xfrm>
          <a:prstGeom prst="round2SameRect">
            <a:avLst>
              <a:gd name="adj1" fmla="val 10230"/>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Tree>
    <p:extLst>
      <p:ext uri="{BB962C8B-B14F-4D97-AF65-F5344CB8AC3E}">
        <p14:creationId xmlns:p14="http://schemas.microsoft.com/office/powerpoint/2010/main" val="26275883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Rectangle 9"/>
          <p:cNvSpPr/>
          <p:nvPr userDrawn="1"/>
        </p:nvSpPr>
        <p:spPr>
          <a:xfrm>
            <a:off x="0" y="1800225"/>
            <a:ext cx="9144001" cy="46797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725" y="4319588"/>
            <a:ext cx="3957636" cy="2151062"/>
          </a:xfrm>
          <a:prstGeom prst="round2SameRect">
            <a:avLst>
              <a:gd name="adj1" fmla="val 10230"/>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2" name="Title 1"/>
          <p:cNvSpPr>
            <a:spLocks noGrp="1"/>
          </p:cNvSpPr>
          <p:nvPr>
            <p:ph type="title"/>
          </p:nvPr>
        </p:nvSpPr>
        <p:spPr/>
        <p:txBody>
          <a:bodyPr/>
          <a:lstStyle>
            <a:lvl1pPr>
              <a:defRPr>
                <a:latin typeface="Bodoni MT" panose="02070603080606020203" pitchFamily="18"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7" name="Oval 6"/>
          <p:cNvSpPr/>
          <p:nvPr userDrawn="1"/>
        </p:nvSpPr>
        <p:spPr>
          <a:xfrm>
            <a:off x="720725" y="2158844"/>
            <a:ext cx="1800225" cy="1800225"/>
          </a:xfrm>
          <a:prstGeom prst="ellipse">
            <a:avLst/>
          </a:prstGeom>
          <a:solidFill>
            <a:schemeClr val="bg1"/>
          </a:solidFill>
          <a:ln w="3175" cmpd="sng">
            <a:no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t"/>
          <a:lstStyle/>
          <a:p>
            <a:pPr>
              <a:spcAft>
                <a:spcPts val="600"/>
              </a:spcAft>
            </a:pPr>
            <a:r>
              <a:rPr lang="en-GB" sz="1300" dirty="0">
                <a:latin typeface="Franklin Gothic Book"/>
                <a:cs typeface="Franklin Gothic Book"/>
              </a:rPr>
              <a:t>Project Summary</a:t>
            </a:r>
          </a:p>
        </p:txBody>
      </p:sp>
      <p:sp>
        <p:nvSpPr>
          <p:cNvPr id="8" name="Rounded Rectangle 7"/>
          <p:cNvSpPr/>
          <p:nvPr userDrawn="1"/>
        </p:nvSpPr>
        <p:spPr>
          <a:xfrm>
            <a:off x="2878136" y="2158844"/>
            <a:ext cx="1800225" cy="1800225"/>
          </a:xfrm>
          <a:prstGeom prst="roundRect">
            <a:avLst>
              <a:gd name="adj" fmla="val 773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
        <p:nvSpPr>
          <p:cNvPr id="9" name="Round Same Side Corner Rectangle 8"/>
          <p:cNvSpPr/>
          <p:nvPr userDrawn="1"/>
        </p:nvSpPr>
        <p:spPr>
          <a:xfrm>
            <a:off x="5038724" y="2158844"/>
            <a:ext cx="3600845" cy="4311806"/>
          </a:xfrm>
          <a:prstGeom prst="round2SameRect">
            <a:avLst>
              <a:gd name="adj1" fmla="val 372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US" dirty="0"/>
          </a:p>
        </p:txBody>
      </p:sp>
    </p:spTree>
    <p:extLst>
      <p:ext uri="{BB962C8B-B14F-4D97-AF65-F5344CB8AC3E}">
        <p14:creationId xmlns:p14="http://schemas.microsoft.com/office/powerpoint/2010/main" val="7046932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latin typeface="Franklin Gothic Book"/>
              </a:rPr>
              <a:t>Simple layouts</a:t>
            </a: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70383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GB" dirty="0"/>
              <a:t>Click to edit Master title style</a:t>
            </a:r>
          </a:p>
        </p:txBody>
      </p:sp>
      <p:cxnSp>
        <p:nvCxnSpPr>
          <p:cNvPr id="166" name="Straight Connector 165"/>
          <p:cNvCxnSpPr/>
          <p:nvPr userDrawn="1"/>
        </p:nvCxnSpPr>
        <p:spPr>
          <a:xfrm>
            <a:off x="-3084" y="1709193"/>
            <a:ext cx="9147084"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pPr/>
              <a:t>4 July, 2016</a:t>
            </a:fld>
            <a:endParaRPr lang="en-GB" dirty="0"/>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0"/>
          </p:nvPr>
        </p:nvSpPr>
        <p:spPr>
          <a:xfrm>
            <a:off x="719138" y="1803400"/>
            <a:ext cx="7705725" cy="4321175"/>
          </a:xfrm>
        </p:spPr>
        <p:txBody>
          <a:bodyPr/>
          <a:lstStyle>
            <a:lvl1pPr>
              <a:defRPr sz="1600"/>
            </a:lvl1pPr>
            <a:lvl2pPr>
              <a:defRPr sz="1600"/>
            </a:lvl2pPr>
            <a:lvl3pPr>
              <a:defRPr sz="1600"/>
            </a:lvl3pPr>
            <a:lvl4pPr>
              <a:defRPr sz="16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639030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GB"/>
              <a:t>Click to edit Master title style</a:t>
            </a:r>
            <a:endParaRPr lang="en-GB" dirty="0"/>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pPr/>
              <a:t>4 July, 2016</a:t>
            </a:fld>
            <a:endParaRPr lang="en-GB" dirty="0"/>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0"/>
          </p:nvPr>
        </p:nvSpPr>
        <p:spPr>
          <a:xfrm>
            <a:off x="720725" y="1446213"/>
            <a:ext cx="7704138" cy="357187"/>
          </a:xfrm>
        </p:spPr>
        <p:txBody>
          <a:bodyPr/>
          <a:lstStyle>
            <a:lvl1pPr>
              <a:defRPr>
                <a:latin typeface="Franklin Gothic Medium" panose="020B0603020102020204" pitchFamily="34" charset="0"/>
              </a:defRPr>
            </a:lvl1pPr>
          </a:lstStyle>
          <a:p>
            <a:pPr lvl="0"/>
            <a:r>
              <a:rPr lang="en-US" dirty="0"/>
              <a:t>Click to edit Master text styles</a:t>
            </a:r>
          </a:p>
        </p:txBody>
      </p:sp>
      <p:sp>
        <p:nvSpPr>
          <p:cNvPr id="6" name="Text Placeholder 5"/>
          <p:cNvSpPr>
            <a:spLocks noGrp="1"/>
          </p:cNvSpPr>
          <p:nvPr>
            <p:ph type="body" sz="quarter" idx="11"/>
          </p:nvPr>
        </p:nvSpPr>
        <p:spPr>
          <a:xfrm>
            <a:off x="720725" y="2168525"/>
            <a:ext cx="7704138" cy="39560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147207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a:t>Click to edit Master title style</a:t>
            </a:r>
            <a:endParaRPr lang="en-US" dirty="0"/>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5" name="Text Placeholder 4"/>
          <p:cNvSpPr>
            <a:spLocks noGrp="1"/>
          </p:cNvSpPr>
          <p:nvPr>
            <p:ph type="body" sz="quarter" idx="11"/>
          </p:nvPr>
        </p:nvSpPr>
        <p:spPr>
          <a:xfrm>
            <a:off x="719138" y="1446213"/>
            <a:ext cx="3605212" cy="5033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p:cNvSpPr>
            <a:spLocks noGrp="1"/>
          </p:cNvSpPr>
          <p:nvPr>
            <p:ph type="body" sz="quarter" idx="12"/>
          </p:nvPr>
        </p:nvSpPr>
        <p:spPr>
          <a:xfrm>
            <a:off x="4819650" y="1446213"/>
            <a:ext cx="3605213" cy="50339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60365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latin typeface="Franklin Gothic Book"/>
              </a:rPr>
              <a:t>Layouts for charts, images, tables, smart</a:t>
            </a:r>
            <a:r>
              <a:rPr lang="en-US" sz="7000" baseline="0" dirty="0">
                <a:latin typeface="Franklin Gothic Book"/>
              </a:rPr>
              <a:t> art or video</a:t>
            </a:r>
            <a:endParaRPr lang="en-US" sz="7000" dirty="0">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1506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chart - standard">
    <p:spTree>
      <p:nvGrpSpPr>
        <p:cNvPr id="1" name=""/>
        <p:cNvGrpSpPr/>
        <p:nvPr/>
      </p:nvGrpSpPr>
      <p:grpSpPr>
        <a:xfrm>
          <a:off x="0" y="0"/>
          <a:ext cx="0" cy="0"/>
          <a:chOff x="0" y="0"/>
          <a:chExt cx="0" cy="0"/>
        </a:xfrm>
      </p:grpSpPr>
      <p:sp>
        <p:nvSpPr>
          <p:cNvPr id="5" name="Round Same Side Corner Rectangle 4"/>
          <p:cNvSpPr/>
          <p:nvPr userDrawn="1"/>
        </p:nvSpPr>
        <p:spPr>
          <a:xfrm>
            <a:off x="4819650" y="1803400"/>
            <a:ext cx="3579813" cy="4657725"/>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9" name="Content Placeholder 8"/>
          <p:cNvSpPr>
            <a:spLocks noGrp="1"/>
          </p:cNvSpPr>
          <p:nvPr>
            <p:ph sz="quarter" idx="17" hasCustomPrompt="1"/>
          </p:nvPr>
        </p:nvSpPr>
        <p:spPr>
          <a:xfrm>
            <a:off x="4819650" y="1803400"/>
            <a:ext cx="3579813" cy="4657725"/>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6"/>
          </p:nvPr>
        </p:nvSpPr>
        <p:spPr>
          <a:xfrm>
            <a:off x="719138" y="1803400"/>
            <a:ext cx="3605212" cy="4683125"/>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378782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 chart - standard">
    <p:spTree>
      <p:nvGrpSpPr>
        <p:cNvPr id="1" name=""/>
        <p:cNvGrpSpPr/>
        <p:nvPr/>
      </p:nvGrpSpPr>
      <p:grpSpPr>
        <a:xfrm>
          <a:off x="0" y="0"/>
          <a:ext cx="0" cy="0"/>
          <a:chOff x="0" y="0"/>
          <a:chExt cx="0" cy="0"/>
        </a:xfrm>
      </p:grpSpPr>
      <p:sp>
        <p:nvSpPr>
          <p:cNvPr id="5" name="Round Same Side Corner Rectangle 4"/>
          <p:cNvSpPr/>
          <p:nvPr userDrawn="1"/>
        </p:nvSpPr>
        <p:spPr>
          <a:xfrm>
            <a:off x="4819650" y="1803400"/>
            <a:ext cx="3579813" cy="4657725"/>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9" name="Content Placeholder 8"/>
          <p:cNvSpPr>
            <a:spLocks noGrp="1"/>
          </p:cNvSpPr>
          <p:nvPr>
            <p:ph sz="quarter" idx="17" hasCustomPrompt="1"/>
          </p:nvPr>
        </p:nvSpPr>
        <p:spPr>
          <a:xfrm>
            <a:off x="4819650" y="1803400"/>
            <a:ext cx="3579813" cy="4657725"/>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6"/>
          </p:nvPr>
        </p:nvSpPr>
        <p:spPr>
          <a:xfrm>
            <a:off x="719138" y="1803400"/>
            <a:ext cx="3605212" cy="4683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Tree>
    <p:extLst>
      <p:ext uri="{BB962C8B-B14F-4D97-AF65-F5344CB8AC3E}">
        <p14:creationId xmlns:p14="http://schemas.microsoft.com/office/powerpoint/2010/main" val="9633522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ext + chart">
    <p:spTree>
      <p:nvGrpSpPr>
        <p:cNvPr id="1" name=""/>
        <p:cNvGrpSpPr/>
        <p:nvPr/>
      </p:nvGrpSpPr>
      <p:grpSpPr>
        <a:xfrm>
          <a:off x="0" y="0"/>
          <a:ext cx="0" cy="0"/>
          <a:chOff x="0" y="0"/>
          <a:chExt cx="0" cy="0"/>
        </a:xfrm>
      </p:grpSpPr>
      <p:sp>
        <p:nvSpPr>
          <p:cNvPr id="10" name="Round Same Side Corner Rectangle 9"/>
          <p:cNvSpPr/>
          <p:nvPr userDrawn="1"/>
        </p:nvSpPr>
        <p:spPr>
          <a:xfrm>
            <a:off x="4819649" y="1794782"/>
            <a:ext cx="3605215" cy="46663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4" name="Content Placeholder 8"/>
          <p:cNvSpPr>
            <a:spLocks noGrp="1"/>
          </p:cNvSpPr>
          <p:nvPr>
            <p:ph sz="quarter" idx="18" hasCustomPrompt="1"/>
          </p:nvPr>
        </p:nvSpPr>
        <p:spPr>
          <a:xfrm>
            <a:off x="4819650" y="1803400"/>
            <a:ext cx="3579813" cy="4657725"/>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6"/>
          </p:nvPr>
        </p:nvSpPr>
        <p:spPr>
          <a:xfrm>
            <a:off x="720725" y="1794782"/>
            <a:ext cx="3603625" cy="719137"/>
          </a:xfrm>
        </p:spPr>
        <p:txBody>
          <a:bodyPr/>
          <a:lstStyle>
            <a:lvl1pPr>
              <a:defRPr>
                <a:latin typeface="Franklin Gothic Medium" panose="020B0603020102020204" pitchFamily="34" charset="0"/>
              </a:defRPr>
            </a:lvl1pPr>
          </a:lstStyle>
          <a:p>
            <a:pPr lvl="0"/>
            <a:r>
              <a:rPr lang="en-US" dirty="0"/>
              <a:t>Click to edit Master text styles</a:t>
            </a:r>
          </a:p>
        </p:txBody>
      </p:sp>
      <p:sp>
        <p:nvSpPr>
          <p:cNvPr id="6" name="Text Placeholder 5"/>
          <p:cNvSpPr>
            <a:spLocks noGrp="1"/>
          </p:cNvSpPr>
          <p:nvPr>
            <p:ph type="body" sz="quarter" idx="17"/>
          </p:nvPr>
        </p:nvSpPr>
        <p:spPr>
          <a:xfrm>
            <a:off x="720725" y="2513919"/>
            <a:ext cx="3603625" cy="3966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597928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ext + char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3" name="Round Same Side Corner Rectangle 12"/>
          <p:cNvSpPr/>
          <p:nvPr userDrawn="1"/>
        </p:nvSpPr>
        <p:spPr>
          <a:xfrm>
            <a:off x="4819649" y="1795006"/>
            <a:ext cx="3605215" cy="466611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6" name="Text Placeholder 3"/>
          <p:cNvSpPr>
            <a:spLocks noGrp="1"/>
          </p:cNvSpPr>
          <p:nvPr>
            <p:ph type="body" sz="quarter" idx="16"/>
          </p:nvPr>
        </p:nvSpPr>
        <p:spPr>
          <a:xfrm>
            <a:off x="720725" y="1795006"/>
            <a:ext cx="3603625" cy="719137"/>
          </a:xfrm>
        </p:spPr>
        <p:txBody>
          <a:bodyPr/>
          <a:lstStyle>
            <a:lvl1pPr>
              <a:defRPr>
                <a:latin typeface="Franklin Gothic Medium" panose="020B0603020102020204" pitchFamily="34" charset="0"/>
              </a:defRPr>
            </a:lvl1pPr>
          </a:lstStyle>
          <a:p>
            <a:pPr lvl="0"/>
            <a:r>
              <a:rPr lang="en-US" dirty="0"/>
              <a:t>Click to edit Master text styles</a:t>
            </a:r>
          </a:p>
        </p:txBody>
      </p:sp>
      <p:sp>
        <p:nvSpPr>
          <p:cNvPr id="17" name="Text Placeholder 5"/>
          <p:cNvSpPr>
            <a:spLocks noGrp="1"/>
          </p:cNvSpPr>
          <p:nvPr>
            <p:ph type="body" sz="quarter" idx="17"/>
          </p:nvPr>
        </p:nvSpPr>
        <p:spPr>
          <a:xfrm>
            <a:off x="720725" y="2527300"/>
            <a:ext cx="3603625" cy="3952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Text Placeholder 3"/>
          <p:cNvSpPr>
            <a:spLocks noGrp="1"/>
          </p:cNvSpPr>
          <p:nvPr>
            <p:ph type="body" sz="quarter" idx="18"/>
          </p:nvPr>
        </p:nvSpPr>
        <p:spPr>
          <a:xfrm>
            <a:off x="4950220" y="1938108"/>
            <a:ext cx="3329348" cy="566737"/>
          </a:xfrm>
        </p:spPr>
        <p:txBody>
          <a:bodyPr/>
          <a:lstStyle>
            <a:lvl1pPr>
              <a:defRPr sz="1800">
                <a:latin typeface="Franklin Gothic Medium" panose="020B0603020102020204" pitchFamily="34" charset="0"/>
              </a:defRPr>
            </a:lvl1pPr>
          </a:lstStyle>
          <a:p>
            <a:pPr lvl="0"/>
            <a:r>
              <a:rPr lang="en-US" dirty="0"/>
              <a:t>Click to edit Master text styles</a:t>
            </a:r>
          </a:p>
        </p:txBody>
      </p:sp>
      <p:sp>
        <p:nvSpPr>
          <p:cNvPr id="23" name="Content Placeholder 8"/>
          <p:cNvSpPr>
            <a:spLocks noGrp="1"/>
          </p:cNvSpPr>
          <p:nvPr>
            <p:ph sz="quarter" idx="19" hasCustomPrompt="1"/>
          </p:nvPr>
        </p:nvSpPr>
        <p:spPr>
          <a:xfrm>
            <a:off x="4819650" y="2504845"/>
            <a:ext cx="3579813" cy="3956280"/>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Tree>
    <p:extLst>
      <p:ext uri="{BB962C8B-B14F-4D97-AF65-F5344CB8AC3E}">
        <p14:creationId xmlns:p14="http://schemas.microsoft.com/office/powerpoint/2010/main" val="39377246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9" name="Content Placeholder 8"/>
          <p:cNvSpPr>
            <a:spLocks noGrp="1"/>
          </p:cNvSpPr>
          <p:nvPr>
            <p:ph sz="quarter" idx="19" hasCustomPrompt="1"/>
          </p:nvPr>
        </p:nvSpPr>
        <p:spPr>
          <a:xfrm>
            <a:off x="719136" y="1803400"/>
            <a:ext cx="3579813" cy="4642643"/>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pPr/>
              <a:t>4 July, 2016</a:t>
            </a:fld>
            <a:endParaRPr lang="en-GB" dirty="0"/>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7" name="Text Placeholder 5"/>
          <p:cNvSpPr>
            <a:spLocks noGrp="1"/>
          </p:cNvSpPr>
          <p:nvPr>
            <p:ph type="body" sz="quarter" idx="17"/>
          </p:nvPr>
        </p:nvSpPr>
        <p:spPr>
          <a:xfrm>
            <a:off x="4803774" y="1803400"/>
            <a:ext cx="3603625" cy="46950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781554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hart + text">
    <p:spTree>
      <p:nvGrpSpPr>
        <p:cNvPr id="1" name=""/>
        <p:cNvGrpSpPr/>
        <p:nvPr/>
      </p:nvGrpSpPr>
      <p:grpSpPr>
        <a:xfrm>
          <a:off x="0" y="0"/>
          <a:ext cx="0" cy="0"/>
          <a:chOff x="0" y="0"/>
          <a:chExt cx="0" cy="0"/>
        </a:xfrm>
      </p:grpSpPr>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9" name="Content Placeholder 8"/>
          <p:cNvSpPr>
            <a:spLocks noGrp="1"/>
          </p:cNvSpPr>
          <p:nvPr>
            <p:ph sz="quarter" idx="19" hasCustomPrompt="1"/>
          </p:nvPr>
        </p:nvSpPr>
        <p:spPr>
          <a:xfrm>
            <a:off x="719136" y="1803400"/>
            <a:ext cx="3579813" cy="4642643"/>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pPr/>
              <a:t>4 July, 2016</a:t>
            </a:fld>
            <a:endParaRPr lang="en-GB" dirty="0"/>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6" name="Text Placeholder 3"/>
          <p:cNvSpPr>
            <a:spLocks noGrp="1"/>
          </p:cNvSpPr>
          <p:nvPr>
            <p:ph type="body" sz="quarter" idx="16"/>
          </p:nvPr>
        </p:nvSpPr>
        <p:spPr>
          <a:xfrm>
            <a:off x="4803774" y="1803400"/>
            <a:ext cx="3603625" cy="719137"/>
          </a:xfrm>
        </p:spPr>
        <p:txBody>
          <a:bodyPr/>
          <a:lstStyle>
            <a:lvl1pPr>
              <a:defRPr>
                <a:latin typeface="Franklin Gothic Medium" panose="020B0603020102020204" pitchFamily="34" charset="0"/>
              </a:defRPr>
            </a:lvl1pPr>
          </a:lstStyle>
          <a:p>
            <a:pPr lvl="0"/>
            <a:r>
              <a:rPr lang="en-US" dirty="0"/>
              <a:t>Click to edit Master text styles</a:t>
            </a:r>
          </a:p>
        </p:txBody>
      </p:sp>
      <p:sp>
        <p:nvSpPr>
          <p:cNvPr id="17" name="Text Placeholder 5"/>
          <p:cNvSpPr>
            <a:spLocks noGrp="1"/>
          </p:cNvSpPr>
          <p:nvPr>
            <p:ph type="body" sz="quarter" idx="17"/>
          </p:nvPr>
        </p:nvSpPr>
        <p:spPr>
          <a:xfrm>
            <a:off x="4803774" y="2527300"/>
            <a:ext cx="3603625" cy="39711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0804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Chart + tex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pPr/>
              <a:t>4 July, 2016</a:t>
            </a:fld>
            <a:endParaRPr lang="en-GB" dirty="0"/>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6" name="Text Placeholder 3"/>
          <p:cNvSpPr>
            <a:spLocks noGrp="1"/>
          </p:cNvSpPr>
          <p:nvPr>
            <p:ph type="body" sz="quarter" idx="16"/>
          </p:nvPr>
        </p:nvSpPr>
        <p:spPr>
          <a:xfrm>
            <a:off x="4803774" y="1780836"/>
            <a:ext cx="3603625" cy="719137"/>
          </a:xfrm>
        </p:spPr>
        <p:txBody>
          <a:bodyPr/>
          <a:lstStyle>
            <a:lvl1pPr>
              <a:defRPr>
                <a:latin typeface="Franklin Gothic Medium" panose="020B0603020102020204" pitchFamily="34" charset="0"/>
              </a:defRPr>
            </a:lvl1pPr>
          </a:lstStyle>
          <a:p>
            <a:pPr lvl="0"/>
            <a:r>
              <a:rPr lang="en-US" dirty="0"/>
              <a:t>Click to edit Master text styles</a:t>
            </a:r>
          </a:p>
        </p:txBody>
      </p:sp>
      <p:sp>
        <p:nvSpPr>
          <p:cNvPr id="17" name="Text Placeholder 5"/>
          <p:cNvSpPr>
            <a:spLocks noGrp="1"/>
          </p:cNvSpPr>
          <p:nvPr>
            <p:ph type="body" sz="quarter" idx="17"/>
          </p:nvPr>
        </p:nvSpPr>
        <p:spPr>
          <a:xfrm>
            <a:off x="4803774" y="2499973"/>
            <a:ext cx="3603625" cy="39984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18"/>
          </p:nvPr>
        </p:nvSpPr>
        <p:spPr>
          <a:xfrm>
            <a:off x="849706" y="1885156"/>
            <a:ext cx="3329348" cy="566737"/>
          </a:xfrm>
        </p:spPr>
        <p:txBody>
          <a:bodyPr/>
          <a:lstStyle>
            <a:lvl1pPr>
              <a:defRPr sz="1800">
                <a:latin typeface="Franklin Gothic Medium" panose="020B0603020102020204" pitchFamily="34" charset="0"/>
              </a:defRPr>
            </a:lvl1pPr>
          </a:lstStyle>
          <a:p>
            <a:pPr lvl="0"/>
            <a:r>
              <a:rPr lang="en-US" dirty="0"/>
              <a:t>Click to edit Master text styles</a:t>
            </a:r>
          </a:p>
        </p:txBody>
      </p:sp>
      <p:sp>
        <p:nvSpPr>
          <p:cNvPr id="19" name="Content Placeholder 8"/>
          <p:cNvSpPr>
            <a:spLocks noGrp="1"/>
          </p:cNvSpPr>
          <p:nvPr>
            <p:ph sz="quarter" idx="19" hasCustomPrompt="1"/>
          </p:nvPr>
        </p:nvSpPr>
        <p:spPr>
          <a:xfrm>
            <a:off x="719136" y="2527300"/>
            <a:ext cx="3579813" cy="3918743"/>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Tree>
    <p:extLst>
      <p:ext uri="{BB962C8B-B14F-4D97-AF65-F5344CB8AC3E}">
        <p14:creationId xmlns:p14="http://schemas.microsoft.com/office/powerpoint/2010/main" val="4492478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 large chart">
    <p:spTree>
      <p:nvGrpSpPr>
        <p:cNvPr id="1" name=""/>
        <p:cNvGrpSpPr/>
        <p:nvPr/>
      </p:nvGrpSpPr>
      <p:grpSpPr>
        <a:xfrm>
          <a:off x="0" y="0"/>
          <a:ext cx="0" cy="0"/>
          <a:chOff x="0" y="0"/>
          <a:chExt cx="0" cy="0"/>
        </a:xfrm>
      </p:grpSpPr>
      <p:sp>
        <p:nvSpPr>
          <p:cNvPr id="5" name="Round Same Side Corner Rectangle 4"/>
          <p:cNvSpPr/>
          <p:nvPr userDrawn="1"/>
        </p:nvSpPr>
        <p:spPr>
          <a:xfrm>
            <a:off x="3609976" y="1803400"/>
            <a:ext cx="4789488" cy="4657725"/>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9" name="Content Placeholder 8"/>
          <p:cNvSpPr>
            <a:spLocks noGrp="1"/>
          </p:cNvSpPr>
          <p:nvPr>
            <p:ph sz="quarter" idx="17" hasCustomPrompt="1"/>
          </p:nvPr>
        </p:nvSpPr>
        <p:spPr>
          <a:xfrm>
            <a:off x="3609976" y="1803400"/>
            <a:ext cx="4789488" cy="4657725"/>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6"/>
          </p:nvPr>
        </p:nvSpPr>
        <p:spPr>
          <a:xfrm>
            <a:off x="719138" y="1803400"/>
            <a:ext cx="2519361" cy="4683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Tree>
    <p:extLst>
      <p:ext uri="{BB962C8B-B14F-4D97-AF65-F5344CB8AC3E}">
        <p14:creationId xmlns:p14="http://schemas.microsoft.com/office/powerpoint/2010/main" val="18041768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rge chart + text">
    <p:spTree>
      <p:nvGrpSpPr>
        <p:cNvPr id="1" name=""/>
        <p:cNvGrpSpPr/>
        <p:nvPr/>
      </p:nvGrpSpPr>
      <p:grpSpPr>
        <a:xfrm>
          <a:off x="0" y="0"/>
          <a:ext cx="0" cy="0"/>
          <a:chOff x="0" y="0"/>
          <a:chExt cx="0" cy="0"/>
        </a:xfrm>
      </p:grpSpPr>
      <p:sp>
        <p:nvSpPr>
          <p:cNvPr id="5" name="Round Same Side Corner Rectangle 4"/>
          <p:cNvSpPr/>
          <p:nvPr userDrawn="1"/>
        </p:nvSpPr>
        <p:spPr>
          <a:xfrm>
            <a:off x="387350" y="1803400"/>
            <a:ext cx="4789488" cy="4668044"/>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9" name="Content Placeholder 8"/>
          <p:cNvSpPr>
            <a:spLocks noGrp="1"/>
          </p:cNvSpPr>
          <p:nvPr>
            <p:ph sz="quarter" idx="17" hasCustomPrompt="1"/>
          </p:nvPr>
        </p:nvSpPr>
        <p:spPr>
          <a:xfrm>
            <a:off x="376238" y="1803400"/>
            <a:ext cx="4789488" cy="4654549"/>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6"/>
          </p:nvPr>
        </p:nvSpPr>
        <p:spPr>
          <a:xfrm>
            <a:off x="5535614" y="1803400"/>
            <a:ext cx="2884486" cy="46767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Tree>
    <p:extLst>
      <p:ext uri="{BB962C8B-B14F-4D97-AF65-F5344CB8AC3E}">
        <p14:creationId xmlns:p14="http://schemas.microsoft.com/office/powerpoint/2010/main" val="34218944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hart + chart">
    <p:spTree>
      <p:nvGrpSpPr>
        <p:cNvPr id="1" name=""/>
        <p:cNvGrpSpPr/>
        <p:nvPr/>
      </p:nvGrpSpPr>
      <p:grpSpPr>
        <a:xfrm>
          <a:off x="0" y="0"/>
          <a:ext cx="0" cy="0"/>
          <a:chOff x="0" y="0"/>
          <a:chExt cx="0" cy="0"/>
        </a:xfrm>
      </p:grpSpPr>
      <p:sp>
        <p:nvSpPr>
          <p:cNvPr id="5" name="Round Same Side Corner Rectangle 4"/>
          <p:cNvSpPr/>
          <p:nvPr userDrawn="1"/>
        </p:nvSpPr>
        <p:spPr>
          <a:xfrm>
            <a:off x="720724" y="1803401"/>
            <a:ext cx="3598861" cy="4657724"/>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04" name="Round Same Side Corner Rectangle 103"/>
          <p:cNvSpPr/>
          <p:nvPr userDrawn="1"/>
        </p:nvSpPr>
        <p:spPr>
          <a:xfrm>
            <a:off x="4819650" y="1793900"/>
            <a:ext cx="3605213" cy="4666337"/>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4" name="Content Placeholder 3"/>
          <p:cNvSpPr>
            <a:spLocks noGrp="1"/>
          </p:cNvSpPr>
          <p:nvPr>
            <p:ph sz="quarter" idx="10" hasCustomPrompt="1"/>
          </p:nvPr>
        </p:nvSpPr>
        <p:spPr>
          <a:xfrm>
            <a:off x="719138" y="1803401"/>
            <a:ext cx="3600450" cy="4683125"/>
          </a:xfrm>
        </p:spPr>
        <p:txBody>
          <a:bodyPr/>
          <a:lstStyle>
            <a:lvl1pPr>
              <a:defRPr baseline="0"/>
            </a:lvl1pPr>
          </a:lstStyle>
          <a:p>
            <a:pPr lvl="0"/>
            <a:r>
              <a:rPr lang="en-US" dirty="0"/>
              <a:t>Click icon to insert object</a:t>
            </a:r>
          </a:p>
        </p:txBody>
      </p:sp>
      <p:sp>
        <p:nvSpPr>
          <p:cNvPr id="13" name="Content Placeholder 3"/>
          <p:cNvSpPr>
            <a:spLocks noGrp="1"/>
          </p:cNvSpPr>
          <p:nvPr>
            <p:ph sz="quarter" idx="11" hasCustomPrompt="1"/>
          </p:nvPr>
        </p:nvSpPr>
        <p:spPr>
          <a:xfrm>
            <a:off x="4819650" y="1803401"/>
            <a:ext cx="3600450" cy="4683125"/>
          </a:xfrm>
        </p:spPr>
        <p:txBody>
          <a:bodyPr/>
          <a:lstStyle>
            <a:lvl1pPr>
              <a:defRPr baseline="0"/>
            </a:lvl1pPr>
          </a:lstStyle>
          <a:p>
            <a:pPr lvl="0"/>
            <a:r>
              <a:rPr lang="en-US"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pPr/>
              <a:t>4 July, 2016</a:t>
            </a:fld>
            <a:endParaRPr lang="en-GB" dirty="0"/>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8223397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hart + chart - with titles">
    <p:spTree>
      <p:nvGrpSpPr>
        <p:cNvPr id="1" name=""/>
        <p:cNvGrpSpPr/>
        <p:nvPr/>
      </p:nvGrpSpPr>
      <p:grpSpPr>
        <a:xfrm>
          <a:off x="0" y="0"/>
          <a:ext cx="0" cy="0"/>
          <a:chOff x="0" y="0"/>
          <a:chExt cx="0" cy="0"/>
        </a:xfrm>
      </p:grpSpPr>
      <p:sp>
        <p:nvSpPr>
          <p:cNvPr id="5" name="Round Same Side Corner Rectangle 4"/>
          <p:cNvSpPr/>
          <p:nvPr userDrawn="1"/>
        </p:nvSpPr>
        <p:spPr>
          <a:xfrm>
            <a:off x="720725" y="2168445"/>
            <a:ext cx="3598861" cy="4292680"/>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pPr/>
              <a:t>4 July, 2016</a:t>
            </a:fld>
            <a:endParaRPr lang="en-GB" dirty="0"/>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4" name="Round Same Side Corner Rectangle 103"/>
          <p:cNvSpPr/>
          <p:nvPr userDrawn="1"/>
        </p:nvSpPr>
        <p:spPr>
          <a:xfrm>
            <a:off x="4819650" y="2168525"/>
            <a:ext cx="3605213" cy="4291712"/>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4" name="Text Placeholder 3"/>
          <p:cNvSpPr>
            <a:spLocks noGrp="1"/>
          </p:cNvSpPr>
          <p:nvPr>
            <p:ph type="body" sz="quarter" idx="20" hasCustomPrompt="1"/>
          </p:nvPr>
        </p:nvSpPr>
        <p:spPr>
          <a:xfrm>
            <a:off x="708025" y="1446213"/>
            <a:ext cx="7716838" cy="723900"/>
          </a:xfrm>
        </p:spPr>
        <p:txBody>
          <a:bodyPr/>
          <a:lstStyle>
            <a:lvl1pPr>
              <a:defRPr/>
            </a:lvl1pPr>
          </a:lstStyle>
          <a:p>
            <a:pPr lvl="0"/>
            <a:r>
              <a:rPr lang="en-US" dirty="0"/>
              <a:t>Short intro text</a:t>
            </a:r>
          </a:p>
        </p:txBody>
      </p:sp>
      <p:sp>
        <p:nvSpPr>
          <p:cNvPr id="7" name="Text Placeholder 6"/>
          <p:cNvSpPr>
            <a:spLocks noGrp="1"/>
          </p:cNvSpPr>
          <p:nvPr>
            <p:ph type="body" sz="quarter" idx="21" hasCustomPrompt="1"/>
          </p:nvPr>
        </p:nvSpPr>
        <p:spPr>
          <a:xfrm>
            <a:off x="850900" y="2271939"/>
            <a:ext cx="3111500" cy="244475"/>
          </a:xfrm>
        </p:spPr>
        <p:txBody>
          <a:bodyPr/>
          <a:lstStyle>
            <a:lvl1pPr>
              <a:defRPr sz="1600" baseline="0">
                <a:latin typeface="Franklin Gothic Medium" panose="020B0603020102020204" pitchFamily="34" charset="0"/>
              </a:defRPr>
            </a:lvl1pPr>
          </a:lstStyle>
          <a:p>
            <a:pPr lvl="0"/>
            <a:r>
              <a:rPr lang="en-US" dirty="0"/>
              <a:t>Chart title</a:t>
            </a:r>
          </a:p>
        </p:txBody>
      </p:sp>
      <p:sp>
        <p:nvSpPr>
          <p:cNvPr id="18" name="Text Placeholder 6"/>
          <p:cNvSpPr>
            <a:spLocks noGrp="1"/>
          </p:cNvSpPr>
          <p:nvPr>
            <p:ph type="body" sz="quarter" idx="22" hasCustomPrompt="1"/>
          </p:nvPr>
        </p:nvSpPr>
        <p:spPr>
          <a:xfrm>
            <a:off x="5073649" y="2246539"/>
            <a:ext cx="3111500" cy="269875"/>
          </a:xfrm>
        </p:spPr>
        <p:txBody>
          <a:bodyPr/>
          <a:lstStyle>
            <a:lvl1pPr>
              <a:defRPr sz="1600" baseline="0">
                <a:latin typeface="Franklin Gothic Medium" panose="020B0603020102020204" pitchFamily="34" charset="0"/>
              </a:defRPr>
            </a:lvl1pPr>
          </a:lstStyle>
          <a:p>
            <a:pPr lvl="0"/>
            <a:r>
              <a:rPr lang="en-US" dirty="0"/>
              <a:t>Chart title</a:t>
            </a:r>
          </a:p>
        </p:txBody>
      </p:sp>
      <p:sp>
        <p:nvSpPr>
          <p:cNvPr id="9" name="Content Placeholder 8"/>
          <p:cNvSpPr>
            <a:spLocks noGrp="1"/>
          </p:cNvSpPr>
          <p:nvPr>
            <p:ph sz="quarter" idx="23"/>
          </p:nvPr>
        </p:nvSpPr>
        <p:spPr>
          <a:xfrm>
            <a:off x="720725" y="2642488"/>
            <a:ext cx="3603625" cy="3818637"/>
          </a:xfrm>
        </p:spPr>
        <p:txBody>
          <a:bodyPr/>
          <a:lstStyle>
            <a:lvl1pPr>
              <a:defRPr sz="1600"/>
            </a:lvl1pPr>
          </a:lstStyle>
          <a:p>
            <a:pPr lvl="0"/>
            <a:r>
              <a:rPr lang="en-US" dirty="0"/>
              <a:t>Click to edit Master text styles</a:t>
            </a:r>
          </a:p>
        </p:txBody>
      </p:sp>
      <p:sp>
        <p:nvSpPr>
          <p:cNvPr id="21" name="Content Placeholder 8"/>
          <p:cNvSpPr>
            <a:spLocks noGrp="1"/>
          </p:cNvSpPr>
          <p:nvPr>
            <p:ph sz="quarter" idx="24"/>
          </p:nvPr>
        </p:nvSpPr>
        <p:spPr>
          <a:xfrm>
            <a:off x="4822825" y="2641600"/>
            <a:ext cx="3603625" cy="3818637"/>
          </a:xfrm>
        </p:spPr>
        <p:txBody>
          <a:bodyPr/>
          <a:lstStyle>
            <a:lvl1pPr>
              <a:defRPr sz="1600"/>
            </a:lvl1pPr>
          </a:lstStyle>
          <a:p>
            <a:pPr lvl="0"/>
            <a:r>
              <a:rPr lang="en-US" dirty="0"/>
              <a:t>Click to edit Master text styles</a:t>
            </a:r>
          </a:p>
        </p:txBody>
      </p:sp>
    </p:spTree>
    <p:extLst>
      <p:ext uri="{BB962C8B-B14F-4D97-AF65-F5344CB8AC3E}">
        <p14:creationId xmlns:p14="http://schemas.microsoft.com/office/powerpoint/2010/main" val="1460350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 chart">
    <p:spTree>
      <p:nvGrpSpPr>
        <p:cNvPr id="1" name=""/>
        <p:cNvGrpSpPr/>
        <p:nvPr/>
      </p:nvGrpSpPr>
      <p:grpSpPr>
        <a:xfrm>
          <a:off x="0" y="0"/>
          <a:ext cx="0" cy="0"/>
          <a:chOff x="0" y="0"/>
          <a:chExt cx="0" cy="0"/>
        </a:xfrm>
      </p:grpSpPr>
      <p:sp>
        <p:nvSpPr>
          <p:cNvPr id="10" name="Round Same Side Corner Rectangle 9"/>
          <p:cNvSpPr/>
          <p:nvPr userDrawn="1"/>
        </p:nvSpPr>
        <p:spPr>
          <a:xfrm>
            <a:off x="4819649" y="1794782"/>
            <a:ext cx="3605215" cy="46663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4" name="Content Placeholder 8"/>
          <p:cNvSpPr>
            <a:spLocks noGrp="1"/>
          </p:cNvSpPr>
          <p:nvPr>
            <p:ph sz="quarter" idx="18" hasCustomPrompt="1"/>
          </p:nvPr>
        </p:nvSpPr>
        <p:spPr>
          <a:xfrm>
            <a:off x="4819650" y="1803400"/>
            <a:ext cx="3579813" cy="4657725"/>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6"/>
          </p:nvPr>
        </p:nvSpPr>
        <p:spPr>
          <a:xfrm>
            <a:off x="720725" y="1794782"/>
            <a:ext cx="3603625" cy="719137"/>
          </a:xfrm>
        </p:spPr>
        <p:txBody>
          <a:bodyPr/>
          <a:lstStyle>
            <a:lvl1pPr>
              <a:defRPr>
                <a:latin typeface="Franklin Gothic Medium" panose="020B0603020102020204" pitchFamily="34" charset="0"/>
              </a:defRPr>
            </a:lvl1pPr>
          </a:lstStyle>
          <a:p>
            <a:pPr lvl="0"/>
            <a:r>
              <a:rPr lang="en-US"/>
              <a:t>Edit Master text styles</a:t>
            </a:r>
          </a:p>
        </p:txBody>
      </p:sp>
      <p:sp>
        <p:nvSpPr>
          <p:cNvPr id="6" name="Text Placeholder 5"/>
          <p:cNvSpPr>
            <a:spLocks noGrp="1"/>
          </p:cNvSpPr>
          <p:nvPr>
            <p:ph type="body" sz="quarter" idx="17"/>
          </p:nvPr>
        </p:nvSpPr>
        <p:spPr>
          <a:xfrm>
            <a:off x="720725" y="2513919"/>
            <a:ext cx="3603625" cy="3966256"/>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165436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400"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5" name="Content Placeholder 4"/>
          <p:cNvSpPr>
            <a:spLocks noGrp="1"/>
          </p:cNvSpPr>
          <p:nvPr>
            <p:ph sz="quarter" idx="10" hasCustomPrompt="1"/>
          </p:nvPr>
        </p:nvSpPr>
        <p:spPr>
          <a:xfrm>
            <a:off x="376238" y="1803401"/>
            <a:ext cx="8407400" cy="4657723"/>
          </a:xfrm>
        </p:spPr>
        <p:txBody>
          <a:bodyPr/>
          <a:lstStyle>
            <a:lvl1pPr>
              <a:defRPr baseline="0"/>
            </a:lvl1pPr>
          </a:lstStyle>
          <a:p>
            <a:pPr lvl="0"/>
            <a:r>
              <a:rPr lang="en-US" dirty="0"/>
              <a:t>Click icon to add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pPr/>
              <a:t>4 July, 2016</a:t>
            </a:fld>
            <a:endParaRPr lang="en-GB" dirty="0"/>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9611962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ingle chart - with title">
    <p:spTree>
      <p:nvGrpSpPr>
        <p:cNvPr id="1" name=""/>
        <p:cNvGrpSpPr/>
        <p:nvPr/>
      </p:nvGrpSpPr>
      <p:grpSpPr>
        <a:xfrm>
          <a:off x="0" y="0"/>
          <a:ext cx="0" cy="0"/>
          <a:chOff x="0" y="0"/>
          <a:chExt cx="0" cy="0"/>
        </a:xfrm>
      </p:grpSpPr>
      <p:sp>
        <p:nvSpPr>
          <p:cNvPr id="4" name="Round Same Side Corner Rectangle 3"/>
          <p:cNvSpPr/>
          <p:nvPr userDrawn="1"/>
        </p:nvSpPr>
        <p:spPr>
          <a:xfrm>
            <a:off x="376238" y="1803401"/>
            <a:ext cx="8407399" cy="4657724"/>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F7334817-FF7C-6948-966F-8ECFBE662A14}" type="datetime3">
              <a:rPr lang="en-GB" smtClean="0"/>
              <a:pPr/>
              <a:t>4 July, 2016</a:t>
            </a:fld>
            <a:endParaRPr lang="en-GB" dirty="0"/>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5" name="Content Placeholder 4"/>
          <p:cNvSpPr>
            <a:spLocks noGrp="1"/>
          </p:cNvSpPr>
          <p:nvPr>
            <p:ph sz="quarter" idx="17" hasCustomPrompt="1"/>
          </p:nvPr>
        </p:nvSpPr>
        <p:spPr>
          <a:xfrm>
            <a:off x="376238" y="2472531"/>
            <a:ext cx="8407400" cy="4013994"/>
          </a:xfrm>
        </p:spPr>
        <p:txBody>
          <a:bodyPr/>
          <a:lstStyle>
            <a:lvl1pPr>
              <a:defRPr baseline="0"/>
            </a:lvl1pPr>
          </a:lstStyle>
          <a:p>
            <a:pPr lvl="0"/>
            <a:r>
              <a:rPr lang="en-US" dirty="0"/>
              <a:t>Click icon to add object</a:t>
            </a:r>
          </a:p>
        </p:txBody>
      </p:sp>
      <p:sp>
        <p:nvSpPr>
          <p:cNvPr id="7" name="Text Placeholder 6"/>
          <p:cNvSpPr>
            <a:spLocks noGrp="1"/>
          </p:cNvSpPr>
          <p:nvPr>
            <p:ph type="body" sz="quarter" idx="18" hasCustomPrompt="1"/>
          </p:nvPr>
        </p:nvSpPr>
        <p:spPr>
          <a:xfrm>
            <a:off x="720725" y="1864518"/>
            <a:ext cx="7704138" cy="608013"/>
          </a:xfrm>
        </p:spPr>
        <p:txBody>
          <a:bodyPr/>
          <a:lstStyle>
            <a:lvl1pPr>
              <a:defRPr sz="1800">
                <a:latin typeface="Franklin Gothic Medium" panose="020B0603020102020204" pitchFamily="34" charset="0"/>
              </a:defRPr>
            </a:lvl1pPr>
          </a:lstStyle>
          <a:p>
            <a:pPr lvl="0"/>
            <a:r>
              <a:rPr lang="en-US" dirty="0"/>
              <a:t>Chart title</a:t>
            </a:r>
          </a:p>
        </p:txBody>
      </p:sp>
    </p:spTree>
    <p:extLst>
      <p:ext uri="{BB962C8B-B14F-4D97-AF65-F5344CB8AC3E}">
        <p14:creationId xmlns:p14="http://schemas.microsoft.com/office/powerpoint/2010/main" val="3351810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latin typeface="Franklin Gothic Book"/>
              </a:rPr>
              <a:t>Layouts</a:t>
            </a:r>
            <a:r>
              <a:rPr lang="en-US" sz="7000" baseline="0" dirty="0">
                <a:latin typeface="Franklin Gothic Book"/>
              </a:rPr>
              <a:t> for</a:t>
            </a:r>
            <a:br>
              <a:rPr lang="en-US" sz="7000" baseline="0" dirty="0">
                <a:latin typeface="Franklin Gothic Book"/>
              </a:rPr>
            </a:br>
            <a:r>
              <a:rPr lang="en-US" sz="7000" baseline="0" dirty="0">
                <a:latin typeface="Franklin Gothic Book"/>
              </a:rPr>
              <a:t>complex text</a:t>
            </a:r>
            <a:endParaRPr lang="en-US" sz="7000" dirty="0">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20977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ound Same Side Corner Rectangle 5"/>
          <p:cNvSpPr/>
          <p:nvPr userDrawn="1"/>
        </p:nvSpPr>
        <p:spPr>
          <a:xfrm>
            <a:off x="4319585" y="1803400"/>
            <a:ext cx="4319983" cy="467659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6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6478586" y="4833942"/>
            <a:ext cx="1800982" cy="1286058"/>
          </a:xfrm>
          <a:prstGeom prst="roundRect">
            <a:avLst>
              <a:gd name="adj" fmla="val 10702"/>
            </a:avLst>
          </a:prstGeom>
        </p:spPr>
        <p:txBody>
          <a:bodyPr/>
          <a:lstStyle/>
          <a:p>
            <a:pPr lvl="0"/>
            <a:r>
              <a:rPr lang="en-US" noProof="0" dirty="0"/>
              <a:t>Click icon to </a:t>
            </a:r>
            <a:r>
              <a:rPr lang="en-US" noProof="0"/>
              <a:t>add </a:t>
            </a:r>
            <a:r>
              <a:rPr lang="en-US" noProof="0" smtClean="0"/>
              <a:t>picture</a:t>
            </a:r>
            <a:endParaRPr lang="en-GB" noProof="0" dirty="0"/>
          </a:p>
        </p:txBody>
      </p:sp>
      <p:pic>
        <p:nvPicPr>
          <p:cNvPr id="7" name="Picture 6" descr="inverted commas closed.png"/>
          <p:cNvPicPr>
            <a:picLocks noChangeAspect="1"/>
          </p:cNvPicPr>
          <p:nvPr userDrawn="1"/>
        </p:nvPicPr>
        <p:blipFill rotWithShape="1">
          <a:blip r:embed="rId3" cstate="email">
            <a:lum bright="70000" contrast="-70000"/>
            <a:extLst>
              <a:ext uri="{28A0092B-C50C-407E-A947-70E740481C1C}">
                <a14:useLocalDpi xmlns:a14="http://schemas.microsoft.com/office/drawing/2010/main" val="0"/>
              </a:ext>
            </a:extLst>
          </a:blip>
          <a:srcRect l="26489" t="54153" r="29554" b="26824"/>
          <a:stretch/>
        </p:blipFill>
        <p:spPr>
          <a:xfrm>
            <a:off x="7517819" y="3312408"/>
            <a:ext cx="762020" cy="542668"/>
          </a:xfrm>
          <a:prstGeom prst="rect">
            <a:avLst/>
          </a:prstGeom>
        </p:spPr>
      </p:pic>
      <p:pic>
        <p:nvPicPr>
          <p:cNvPr id="8" name="Picture 7" descr="inverted commas open.png"/>
          <p:cNvPicPr>
            <a:picLocks noChangeAspect="1"/>
          </p:cNvPicPr>
          <p:nvPr userDrawn="1"/>
        </p:nvPicPr>
        <p:blipFill rotWithShape="1">
          <a:blip r:embed="rId4" cstate="email">
            <a:lum bright="70000" contrast="-70000"/>
            <a:extLst>
              <a:ext uri="{28A0092B-C50C-407E-A947-70E740481C1C}">
                <a14:useLocalDpi xmlns:a14="http://schemas.microsoft.com/office/drawing/2010/main" val="0"/>
              </a:ext>
            </a:extLst>
          </a:blip>
          <a:srcRect l="29337" t="27276" r="30702" b="54153"/>
          <a:stretch/>
        </p:blipFill>
        <p:spPr>
          <a:xfrm>
            <a:off x="4678162" y="2141311"/>
            <a:ext cx="692748" cy="531132"/>
          </a:xfrm>
          <a:prstGeom prst="rect">
            <a:avLst/>
          </a:prstGeom>
        </p:spPr>
      </p:pic>
      <p:sp>
        <p:nvSpPr>
          <p:cNvPr id="13" name="Text Placeholder 6"/>
          <p:cNvSpPr>
            <a:spLocks noGrp="1"/>
          </p:cNvSpPr>
          <p:nvPr>
            <p:ph type="body" sz="quarter" idx="15"/>
          </p:nvPr>
        </p:nvSpPr>
        <p:spPr>
          <a:xfrm>
            <a:off x="5038723" y="2313668"/>
            <a:ext cx="2881313" cy="1449578"/>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2" name="Text Placeholder 6"/>
          <p:cNvSpPr>
            <a:spLocks noGrp="1"/>
          </p:cNvSpPr>
          <p:nvPr>
            <p:ph type="body" sz="quarter" idx="14"/>
          </p:nvPr>
        </p:nvSpPr>
        <p:spPr>
          <a:xfrm>
            <a:off x="717550" y="1803400"/>
            <a:ext cx="3240085" cy="4316599"/>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3471373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text + char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3"/>
          </p:nvPr>
        </p:nvSpPr>
        <p:spPr>
          <a:xfrm>
            <a:off x="717550" y="1803400"/>
            <a:ext cx="3606800"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5" name="Text Placeholder 6"/>
          <p:cNvSpPr>
            <a:spLocks noGrp="1"/>
          </p:cNvSpPr>
          <p:nvPr>
            <p:ph type="body" sz="quarter" idx="17"/>
          </p:nvPr>
        </p:nvSpPr>
        <p:spPr>
          <a:xfrm>
            <a:off x="4819650" y="1803400"/>
            <a:ext cx="3602036" cy="4316600"/>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cxnSp>
        <p:nvCxnSpPr>
          <p:cNvPr id="104" name="Straight Connector 103"/>
          <p:cNvCxnSpPr/>
          <p:nvPr userDrawn="1"/>
        </p:nvCxnSpPr>
        <p:spPr>
          <a:xfrm>
            <a:off x="4551813" y="1761671"/>
            <a:ext cx="0" cy="4316600"/>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65702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text + char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3"/>
          </p:nvPr>
        </p:nvSpPr>
        <p:spPr>
          <a:xfrm>
            <a:off x="717551" y="2879725"/>
            <a:ext cx="3240086"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2" name="Text Placeholder 6"/>
          <p:cNvSpPr>
            <a:spLocks noGrp="1"/>
          </p:cNvSpPr>
          <p:nvPr>
            <p:ph type="body" sz="quarter" idx="16"/>
          </p:nvPr>
        </p:nvSpPr>
        <p:spPr>
          <a:xfrm>
            <a:off x="720725" y="2340519"/>
            <a:ext cx="3236517"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105" name="Text Placeholder 6"/>
          <p:cNvSpPr>
            <a:spLocks noGrp="1"/>
          </p:cNvSpPr>
          <p:nvPr>
            <p:ph type="body" sz="quarter" idx="17"/>
          </p:nvPr>
        </p:nvSpPr>
        <p:spPr>
          <a:xfrm>
            <a:off x="4678361" y="2879725"/>
            <a:ext cx="3241675" cy="3060273"/>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106" name="Text Placeholder 6"/>
          <p:cNvSpPr>
            <a:spLocks noGrp="1"/>
          </p:cNvSpPr>
          <p:nvPr>
            <p:ph type="body" sz="quarter" idx="18"/>
          </p:nvPr>
        </p:nvSpPr>
        <p:spPr>
          <a:xfrm>
            <a:off x="4681536" y="2340519"/>
            <a:ext cx="3238103" cy="360862"/>
          </a:xfrm>
          <a:prstGeom prst="rect">
            <a:avLst/>
          </a:prstGeom>
        </p:spPr>
        <p:txBody>
          <a:bodyPr>
            <a:no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rgbClr val="00539B"/>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cxnSp>
        <p:nvCxnSpPr>
          <p:cNvPr id="104" name="Straight Connector 103"/>
          <p:cNvCxnSpPr/>
          <p:nvPr userDrawn="1"/>
        </p:nvCxnSpPr>
        <p:spPr>
          <a:xfrm>
            <a:off x="4319585" y="2160588"/>
            <a:ext cx="0" cy="3959412"/>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88688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4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B6E079F-0502-CC4C-9C8B-39554E94F19E}" type="datetime3">
              <a:rPr lang="en-GB" smtClean="0"/>
              <a:pPr/>
              <a:t>4 July, 2016</a:t>
            </a:fld>
            <a:endParaRPr lang="en-GB" dirty="0"/>
          </a:p>
        </p:txBody>
      </p:sp>
      <p:sp>
        <p:nvSpPr>
          <p:cNvPr id="4" name="Footer Placeholder 3"/>
          <p:cNvSpPr>
            <a:spLocks noGrp="1"/>
          </p:cNvSpPr>
          <p:nvPr>
            <p:ph type="ftr" sz="quarter" idx="11"/>
            <p:custDataLst>
              <p:tags r:id="rId1"/>
            </p:custDataLst>
          </p:nvPr>
        </p:nvSpPr>
        <p:spPr>
          <a:xfrm>
            <a:off x="0" y="6480000"/>
            <a:ext cx="9144000" cy="378000"/>
          </a:xfrm>
        </p:spPr>
        <p:txBody>
          <a:bodyPr/>
          <a:lstStyle>
            <a:lvl1pPr algn="ctr">
              <a:defRPr lang="en-GB" sz="1000" b="0" i="0" u="none">
                <a:solidFill>
                  <a:srgbClr val="FFFFFF"/>
                </a:solidFill>
                <a:latin typeface="Arial"/>
              </a:defRPr>
            </a:lvl1pPr>
          </a:lstStyle>
          <a:p>
            <a:endParaRPr lang="en-GB" b="1"/>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dirty="0"/>
          </a:p>
        </p:txBody>
      </p:sp>
      <p:sp>
        <p:nvSpPr>
          <p:cNvPr id="6" name="Rectangle 5"/>
          <p:cNvSpPr/>
          <p:nvPr userDrawn="1"/>
        </p:nvSpPr>
        <p:spPr>
          <a:xfrm>
            <a:off x="0" y="0"/>
            <a:ext cx="9144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dirty="0">
                <a:latin typeface="Franklin Gothic Book"/>
              </a:rPr>
              <a:t>Layouts</a:t>
            </a:r>
            <a:r>
              <a:rPr lang="en-US" sz="7000" baseline="0" dirty="0">
                <a:latin typeface="Franklin Gothic Book"/>
              </a:rPr>
              <a:t> for</a:t>
            </a:r>
            <a:br>
              <a:rPr lang="en-US" sz="7000" baseline="0" dirty="0">
                <a:latin typeface="Franklin Gothic Book"/>
              </a:rPr>
            </a:br>
            <a:r>
              <a:rPr lang="en-US" sz="7000" baseline="0" dirty="0">
                <a:latin typeface="Franklin Gothic Book"/>
              </a:rPr>
              <a:t>images</a:t>
            </a:r>
            <a:endParaRPr lang="en-US" sz="7000" dirty="0">
              <a:latin typeface="Franklin Gothic Book"/>
            </a:endParaRPr>
          </a:p>
        </p:txBody>
      </p:sp>
      <p:grpSp>
        <p:nvGrpSpPr>
          <p:cNvPr id="7" name="Group 6"/>
          <p:cNvGrpSpPr/>
          <p:nvPr userDrawn="1"/>
        </p:nvGrpSpPr>
        <p:grpSpPr>
          <a:xfrm>
            <a:off x="-903288" y="0"/>
            <a:ext cx="9902857"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58631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07514" y="2160587"/>
            <a:ext cx="7717349" cy="4310063"/>
          </a:xfrm>
          <a:prstGeom prst="round2SameRect">
            <a:avLst>
              <a:gd name="adj1" fmla="val 6208"/>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pPr/>
              <a:t>4 July, 2016</a:t>
            </a:fld>
            <a:endParaRPr lang="en-GB" dirty="0"/>
          </a:p>
        </p:txBody>
      </p:sp>
      <p:sp>
        <p:nvSpPr>
          <p:cNvPr id="99"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6456024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ig image with titl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07514" y="2879725"/>
            <a:ext cx="7717349" cy="3590925"/>
          </a:xfrm>
          <a:prstGeom prst="round2SameRect">
            <a:avLst>
              <a:gd name="adj1" fmla="val 6739"/>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98"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pPr/>
              <a:t>4 July, 2016</a:t>
            </a:fld>
            <a:endParaRPr lang="en-GB" dirty="0"/>
          </a:p>
        </p:txBody>
      </p:sp>
      <p:sp>
        <p:nvSpPr>
          <p:cNvPr id="99"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5" hasCustomPrompt="1"/>
          </p:nvPr>
        </p:nvSpPr>
        <p:spPr>
          <a:xfrm>
            <a:off x="708025" y="2168525"/>
            <a:ext cx="7716838" cy="358775"/>
          </a:xfrm>
        </p:spPr>
        <p:txBody>
          <a:bodyPr/>
          <a:lstStyle>
            <a:lvl1pPr>
              <a:defRPr baseline="0">
                <a:latin typeface="Franklin Gothic Medium" panose="020B0603020102020204" pitchFamily="34" charset="0"/>
              </a:defRPr>
            </a:lvl1pPr>
          </a:lstStyle>
          <a:p>
            <a:pPr lvl="0"/>
            <a:r>
              <a:rPr lang="en-US" dirty="0"/>
              <a:t>Image title</a:t>
            </a:r>
          </a:p>
        </p:txBody>
      </p:sp>
    </p:spTree>
    <p:extLst>
      <p:ext uri="{BB962C8B-B14F-4D97-AF65-F5344CB8AC3E}">
        <p14:creationId xmlns:p14="http://schemas.microsoft.com/office/powerpoint/2010/main" val="9389853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5"/>
          </p:nvPr>
        </p:nvSpPr>
        <p:spPr>
          <a:xfrm>
            <a:off x="720725" y="2168525"/>
            <a:ext cx="3603625" cy="4302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10" name="Content Placeholder 9"/>
          <p:cNvSpPr>
            <a:spLocks noGrp="1"/>
          </p:cNvSpPr>
          <p:nvPr>
            <p:ph sz="quarter" idx="16"/>
          </p:nvPr>
        </p:nvSpPr>
        <p:spPr>
          <a:xfrm>
            <a:off x="4819650" y="2168525"/>
            <a:ext cx="3605213" cy="4302125"/>
          </a:xfrm>
          <a:prstGeom prst="round2SameRect">
            <a:avLst>
              <a:gd name="adj1" fmla="val 7860"/>
              <a:gd name="adj2" fmla="val 0"/>
            </a:avLst>
          </a:prstGeom>
        </p:spPr>
        <p:txBody>
          <a:bodyPr/>
          <a:lstStyle/>
          <a:p>
            <a:pPr lvl="0"/>
            <a:r>
              <a:rPr lang="en-US" dirty="0"/>
              <a:t>Click to edit Master text styles</a:t>
            </a:r>
          </a:p>
        </p:txBody>
      </p:sp>
    </p:spTree>
    <p:extLst>
      <p:ext uri="{BB962C8B-B14F-4D97-AF65-F5344CB8AC3E}">
        <p14:creationId xmlns:p14="http://schemas.microsoft.com/office/powerpoint/2010/main" val="1685626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xt + char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3" name="Round Same Side Corner Rectangle 12"/>
          <p:cNvSpPr/>
          <p:nvPr userDrawn="1"/>
        </p:nvSpPr>
        <p:spPr>
          <a:xfrm>
            <a:off x="4819649" y="1795006"/>
            <a:ext cx="3605215" cy="466611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6" name="Text Placeholder 3"/>
          <p:cNvSpPr>
            <a:spLocks noGrp="1"/>
          </p:cNvSpPr>
          <p:nvPr>
            <p:ph type="body" sz="quarter" idx="16"/>
          </p:nvPr>
        </p:nvSpPr>
        <p:spPr>
          <a:xfrm>
            <a:off x="720725" y="1795006"/>
            <a:ext cx="3603625" cy="719137"/>
          </a:xfrm>
        </p:spPr>
        <p:txBody>
          <a:bodyPr/>
          <a:lstStyle>
            <a:lvl1pPr>
              <a:defRPr>
                <a:latin typeface="Franklin Gothic Medium" panose="020B0603020102020204" pitchFamily="34" charset="0"/>
              </a:defRPr>
            </a:lvl1pPr>
          </a:lstStyle>
          <a:p>
            <a:pPr lvl="0"/>
            <a:r>
              <a:rPr lang="en-US"/>
              <a:t>Edit Master text styles</a:t>
            </a:r>
          </a:p>
        </p:txBody>
      </p:sp>
      <p:sp>
        <p:nvSpPr>
          <p:cNvPr id="17" name="Text Placeholder 5"/>
          <p:cNvSpPr>
            <a:spLocks noGrp="1"/>
          </p:cNvSpPr>
          <p:nvPr>
            <p:ph type="body" sz="quarter" idx="17"/>
          </p:nvPr>
        </p:nvSpPr>
        <p:spPr>
          <a:xfrm>
            <a:off x="720725" y="2527300"/>
            <a:ext cx="3603625" cy="3952875"/>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2" name="Text Placeholder 3"/>
          <p:cNvSpPr>
            <a:spLocks noGrp="1"/>
          </p:cNvSpPr>
          <p:nvPr>
            <p:ph type="body" sz="quarter" idx="18"/>
          </p:nvPr>
        </p:nvSpPr>
        <p:spPr>
          <a:xfrm>
            <a:off x="4950220" y="1938108"/>
            <a:ext cx="3329348" cy="566737"/>
          </a:xfrm>
        </p:spPr>
        <p:txBody>
          <a:bodyPr/>
          <a:lstStyle>
            <a:lvl1pPr>
              <a:defRPr sz="1800">
                <a:latin typeface="Franklin Gothic Medium" panose="020B0603020102020204" pitchFamily="34" charset="0"/>
              </a:defRPr>
            </a:lvl1pPr>
          </a:lstStyle>
          <a:p>
            <a:pPr lvl="0"/>
            <a:r>
              <a:rPr lang="en-US"/>
              <a:t>Edit Master text styles</a:t>
            </a:r>
          </a:p>
        </p:txBody>
      </p:sp>
      <p:sp>
        <p:nvSpPr>
          <p:cNvPr id="23" name="Content Placeholder 8"/>
          <p:cNvSpPr>
            <a:spLocks noGrp="1"/>
          </p:cNvSpPr>
          <p:nvPr>
            <p:ph sz="quarter" idx="19" hasCustomPrompt="1"/>
          </p:nvPr>
        </p:nvSpPr>
        <p:spPr>
          <a:xfrm>
            <a:off x="4819650" y="2504845"/>
            <a:ext cx="3579813" cy="3956280"/>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Tree>
    <p:extLst>
      <p:ext uri="{BB962C8B-B14F-4D97-AF65-F5344CB8AC3E}">
        <p14:creationId xmlns:p14="http://schemas.microsoft.com/office/powerpoint/2010/main" val="40205541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3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6262688" y="2160587"/>
            <a:ext cx="2162175" cy="3963988"/>
          </a:xfrm>
          <a:prstGeom prst="roundRect">
            <a:avLst>
              <a:gd name="adj" fmla="val 10702"/>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5"/>
          </p:nvPr>
        </p:nvSpPr>
        <p:spPr>
          <a:xfrm>
            <a:off x="719138" y="2168525"/>
            <a:ext cx="5181600" cy="43116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Tree>
    <p:extLst>
      <p:ext uri="{BB962C8B-B14F-4D97-AF65-F5344CB8AC3E}">
        <p14:creationId xmlns:p14="http://schemas.microsoft.com/office/powerpoint/2010/main" val="21240270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0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4819651" y="2160587"/>
            <a:ext cx="3605212" cy="4310064"/>
          </a:xfrm>
          <a:prstGeom prst="round2SameRect">
            <a:avLst>
              <a:gd name="adj1" fmla="val 5389"/>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4" name="Text Placeholder 3"/>
          <p:cNvSpPr>
            <a:spLocks noGrp="1"/>
          </p:cNvSpPr>
          <p:nvPr>
            <p:ph type="body" sz="quarter" idx="15"/>
          </p:nvPr>
        </p:nvSpPr>
        <p:spPr>
          <a:xfrm>
            <a:off x="720725" y="2160588"/>
            <a:ext cx="3603625" cy="366712"/>
          </a:xfrm>
        </p:spPr>
        <p:txBody>
          <a:bodyPr>
            <a:normAutofit/>
          </a:bodyPr>
          <a:lstStyle>
            <a:lvl1pPr>
              <a:defRPr sz="1800">
                <a:latin typeface="Franklin Gothic Medium" panose="020B0603020102020204" pitchFamily="34" charset="0"/>
              </a:defRPr>
            </a:lvl1pPr>
          </a:lstStyle>
          <a:p>
            <a:pPr lvl="0"/>
            <a:r>
              <a:rPr lang="en-US" dirty="0"/>
              <a:t>Click to edit Master text styles</a:t>
            </a:r>
          </a:p>
        </p:txBody>
      </p:sp>
      <p:sp>
        <p:nvSpPr>
          <p:cNvPr id="6" name="Text Placeholder 5"/>
          <p:cNvSpPr>
            <a:spLocks noGrp="1"/>
          </p:cNvSpPr>
          <p:nvPr>
            <p:ph type="body" sz="quarter" idx="16"/>
          </p:nvPr>
        </p:nvSpPr>
        <p:spPr>
          <a:xfrm>
            <a:off x="719138" y="2886075"/>
            <a:ext cx="3605212" cy="3584575"/>
          </a:xfrm>
        </p:spPr>
        <p:txBody>
          <a:bodyPr>
            <a:normAutofit/>
          </a:bodyPr>
          <a:lstStyle>
            <a:lvl1pPr>
              <a:defRPr sz="1800"/>
            </a:lvl1pPr>
            <a:lvl2pPr>
              <a:defRPr sz="1800"/>
            </a:lvl2pPr>
            <a:lvl3pPr>
              <a:defRPr sz="1800"/>
            </a:lvl3pPr>
            <a:lvl4pPr>
              <a:defRPr sz="18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106339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7" name="Text Placeholder 6"/>
          <p:cNvSpPr>
            <a:spLocks noGrp="1"/>
          </p:cNvSpPr>
          <p:nvPr>
            <p:ph type="body" sz="quarter" idx="13"/>
          </p:nvPr>
        </p:nvSpPr>
        <p:spPr>
          <a:xfrm>
            <a:off x="5068887" y="2160587"/>
            <a:ext cx="3570681" cy="377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17549" y="2160587"/>
            <a:ext cx="3863975" cy="4310063"/>
          </a:xfrm>
          <a:prstGeom prst="round2SameRect">
            <a:avLst>
              <a:gd name="adj1" fmla="val 1674"/>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A67E7FA-D7F1-764C-B0E1-8E31A2AA8DD1}"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5139275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Image + tex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dirty="0"/>
          </a:p>
        </p:txBody>
      </p:sp>
      <p:sp>
        <p:nvSpPr>
          <p:cNvPr id="7" name="Text Placeholder 6"/>
          <p:cNvSpPr>
            <a:spLocks noGrp="1"/>
          </p:cNvSpPr>
          <p:nvPr>
            <p:ph type="body" sz="quarter" idx="13"/>
          </p:nvPr>
        </p:nvSpPr>
        <p:spPr>
          <a:xfrm>
            <a:off x="5068887" y="2879725"/>
            <a:ext cx="3570681" cy="3060274"/>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17549" y="2160587"/>
            <a:ext cx="3960812" cy="4310063"/>
          </a:xfrm>
          <a:prstGeom prst="round2SameRect">
            <a:avLst>
              <a:gd name="adj1" fmla="val 6315"/>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BA67E7FA-D7F1-764C-B0E1-8E31A2AA8DD1}" type="datetime3">
              <a:rPr lang="en-GB" smtClean="0"/>
              <a:pPr/>
              <a:t>4 July, 2016</a:t>
            </a:fld>
            <a:endParaRPr lang="en-GB" dirty="0"/>
          </a:p>
        </p:txBody>
      </p:sp>
      <p:sp>
        <p:nvSpPr>
          <p:cNvPr id="101"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2" name="Text Placeholder 6" descr="First level - paragraph text&#10;Second level - bullet 1&#10;Third level - bullet 2&#10;&#10;No more than 100 words per slide"/>
          <p:cNvSpPr>
            <a:spLocks noGrp="1"/>
          </p:cNvSpPr>
          <p:nvPr>
            <p:ph type="body" sz="quarter" idx="15"/>
          </p:nvPr>
        </p:nvSpPr>
        <p:spPr>
          <a:xfrm>
            <a:off x="5068887" y="2160588"/>
            <a:ext cx="3570681" cy="36036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Tree>
    <p:extLst>
      <p:ext uri="{BB962C8B-B14F-4D97-AF65-F5344CB8AC3E}">
        <p14:creationId xmlns:p14="http://schemas.microsoft.com/office/powerpoint/2010/main" val="18598404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07514" y="3600451"/>
            <a:ext cx="7932054" cy="2870200"/>
          </a:xfrm>
          <a:prstGeom prst="round2SameRect">
            <a:avLst>
              <a:gd name="adj1" fmla="val 1788"/>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98" name="Text Placeholder 6" descr="First level - paragraph text&#10;Second level - bullet 1&#10;Third level - bullet 2&#10;&#10;No more than 100 words per slide"/>
          <p:cNvSpPr>
            <a:spLocks noGrp="1"/>
          </p:cNvSpPr>
          <p:nvPr>
            <p:ph type="body" sz="quarter" idx="13"/>
          </p:nvPr>
        </p:nvSpPr>
        <p:spPr>
          <a:xfrm>
            <a:off x="720724" y="2160587"/>
            <a:ext cx="7918844"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endPar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endParaRPr>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58A08D2F-58AB-0E44-B578-C5D8D2B4BF3B}" type="datetime3">
              <a:rPr lang="en-GB" smtClean="0"/>
              <a:pPr/>
              <a:t>4 July, 2016</a:t>
            </a:fld>
            <a:endParaRPr lang="en-GB" dirty="0"/>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2142813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07515" y="3600451"/>
            <a:ext cx="3612072" cy="2870200"/>
          </a:xfrm>
          <a:prstGeom prst="round2SameRect">
            <a:avLst>
              <a:gd name="adj1" fmla="val 1788"/>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98" name="Text Placeholder 6" descr="First level - paragraph text&#10;Second level - bullet 1&#10;Third level - bullet 2&#10;&#10;No more than 100 words per slide"/>
          <p:cNvSpPr>
            <a:spLocks noGrp="1"/>
          </p:cNvSpPr>
          <p:nvPr>
            <p:ph type="body" sz="quarter" idx="13"/>
          </p:nvPr>
        </p:nvSpPr>
        <p:spPr>
          <a:xfrm>
            <a:off x="720724" y="2160587"/>
            <a:ext cx="7558843" cy="107950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360000" marR="0" indent="0" algn="l" defTabSz="914400" rtl="0" eaLnBrk="0" fontAlgn="base" latinLnBrk="0" hangingPunct="0">
              <a:lnSpc>
                <a:spcPct val="100000"/>
              </a:lnSpc>
              <a:spcBef>
                <a:spcPts val="0"/>
              </a:spcBef>
              <a:spcAft>
                <a:spcPts val="600"/>
              </a:spcAft>
              <a:buClrTx/>
              <a:buSzTx/>
              <a:buFont typeface="Arial"/>
              <a:buNone/>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endPar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endParaRPr>
          </a:p>
        </p:txBody>
      </p:sp>
      <p:sp>
        <p:nvSpPr>
          <p:cNvPr id="99"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58A08D2F-58AB-0E44-B578-C5D8D2B4BF3B}" type="datetime3">
              <a:rPr lang="en-GB" smtClean="0"/>
              <a:pPr/>
              <a:t>4 July, 2016</a:t>
            </a:fld>
            <a:endParaRPr lang="en-GB" dirty="0"/>
          </a:p>
        </p:txBody>
      </p:sp>
      <p:sp>
        <p:nvSpPr>
          <p:cNvPr id="100"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2"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4678361" y="3600450"/>
            <a:ext cx="3601206" cy="2870200"/>
          </a:xfrm>
          <a:prstGeom prst="round2SameRect">
            <a:avLst>
              <a:gd name="adj1" fmla="val 1788"/>
              <a:gd name="adj2" fmla="val 0"/>
            </a:avLst>
          </a:prstGeom>
        </p:spPr>
        <p:txBody>
          <a:bodyPr/>
          <a:lstStyle/>
          <a:p>
            <a:pPr lvl="0"/>
            <a:r>
              <a:rPr lang="en-US" noProof="0" dirty="0"/>
              <a:t>Click icon to </a:t>
            </a:r>
            <a:r>
              <a:rPr lang="en-US" noProof="0"/>
              <a:t>add </a:t>
            </a:r>
            <a:r>
              <a:rPr lang="en-US" noProof="0" smtClean="0"/>
              <a:t>picture</a:t>
            </a:r>
            <a:endParaRPr lang="en-GB" noProof="0" dirty="0"/>
          </a:p>
        </p:txBody>
      </p:sp>
    </p:spTree>
    <p:extLst>
      <p:ext uri="{BB962C8B-B14F-4D97-AF65-F5344CB8AC3E}">
        <p14:creationId xmlns:p14="http://schemas.microsoft.com/office/powerpoint/2010/main" val="24526898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descr="First level - paragraph text&#10;Second level - bullet 1&#10;Third level - bullet 2&#10;&#10;No more than 100 words per slide"/>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3598861" y="2160587"/>
            <a:ext cx="2159000" cy="3779411"/>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6118223" y="2180103"/>
            <a:ext cx="2159000" cy="3779411"/>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EDCE6523-1D77-094B-8E5B-28D72BCF4B9A}" type="datetime3">
              <a:rPr lang="en-GB" smtClean="0"/>
              <a:pPr/>
              <a:t>4 July, 2016</a:t>
            </a:fld>
            <a:endParaRPr lang="en-GB" dirty="0"/>
          </a:p>
        </p:txBody>
      </p:sp>
      <p:sp>
        <p:nvSpPr>
          <p:cNvPr id="104"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7788273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descr="First level - paragraph text&#10;Second level - bullet 1&#10;Third level - bullet 2&#10;&#10;No more than 100 words per slide"/>
          <p:cNvSpPr>
            <a:spLocks noGrp="1"/>
          </p:cNvSpPr>
          <p:nvPr>
            <p:ph type="body" sz="quarter" idx="13"/>
          </p:nvPr>
        </p:nvSpPr>
        <p:spPr>
          <a:xfrm>
            <a:off x="720724" y="2160587"/>
            <a:ext cx="251777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3598860" y="2160588"/>
            <a:ext cx="5043235" cy="1800226"/>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3598860" y="4319588"/>
            <a:ext cx="5040708" cy="1639926"/>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1"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DDB9F3E3-D95D-7744-B1A9-3A5E9661014B}" type="datetime3">
              <a:rPr lang="en-GB" smtClean="0"/>
              <a:pPr/>
              <a:t>4 July, 2016</a:t>
            </a:fld>
            <a:endParaRPr lang="en-GB" dirty="0"/>
          </a:p>
        </p:txBody>
      </p:sp>
      <p:sp>
        <p:nvSpPr>
          <p:cNvPr id="102"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40655940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7" name="Text Placeholder 6" descr="First level - paragraph text&#10;Second level - bullet 1&#10;Third level - bullet 2&#10;&#10;No more than 100 words per slide"/>
          <p:cNvSpPr>
            <a:spLocks noGrp="1"/>
          </p:cNvSpPr>
          <p:nvPr>
            <p:ph type="body" sz="quarter" idx="13"/>
          </p:nvPr>
        </p:nvSpPr>
        <p:spPr>
          <a:xfrm>
            <a:off x="720724" y="2160587"/>
            <a:ext cx="3957635" cy="3779411"/>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5038723" y="2160587"/>
            <a:ext cx="1800000" cy="1800226"/>
          </a:xfrm>
          <a:prstGeom prst="roundRect">
            <a:avLst>
              <a:gd name="adj" fmla="val 1665"/>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7020035" y="2160588"/>
            <a:ext cx="1619275" cy="1089346"/>
          </a:xfrm>
          <a:prstGeom prst="roundRect">
            <a:avLst>
              <a:gd name="adj" fmla="val 5742"/>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5038724" y="4140313"/>
            <a:ext cx="1440000" cy="1800000"/>
          </a:xfrm>
          <a:prstGeom prst="roundRect">
            <a:avLst>
              <a:gd name="adj" fmla="val 446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310" y="3419950"/>
            <a:ext cx="1440000" cy="1260000"/>
          </a:xfrm>
          <a:prstGeom prst="roundRect">
            <a:avLst>
              <a:gd name="adj" fmla="val 533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6663765" y="4863353"/>
            <a:ext cx="1975545" cy="1068054"/>
          </a:xfrm>
          <a:prstGeom prst="roundRect">
            <a:avLst>
              <a:gd name="adj" fmla="val 5591"/>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3"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D9A64614-7B90-2844-BF62-27C15202A4B6}" type="datetime3">
              <a:rPr lang="en-GB" smtClean="0"/>
              <a:pPr/>
              <a:t>4 July, 2016</a:t>
            </a:fld>
            <a:endParaRPr lang="en-GB" dirty="0"/>
          </a:p>
        </p:txBody>
      </p:sp>
      <p:sp>
        <p:nvSpPr>
          <p:cNvPr id="10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1279108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725" y="2160587"/>
            <a:ext cx="2881087" cy="1800226"/>
          </a:xfrm>
          <a:prstGeom prst="roundRect">
            <a:avLst>
              <a:gd name="adj" fmla="val 5400"/>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3956773" y="2160587"/>
            <a:ext cx="2521812" cy="1808483"/>
          </a:xfrm>
          <a:prstGeom prst="roundRect">
            <a:avLst>
              <a:gd name="adj" fmla="val 4197"/>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2878136" y="4319588"/>
            <a:ext cx="3600588" cy="1800411"/>
          </a:xfrm>
          <a:prstGeom prst="roundRect">
            <a:avLst>
              <a:gd name="adj" fmla="val 49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20725" y="4319588"/>
            <a:ext cx="1797048" cy="1800412"/>
          </a:xfrm>
          <a:prstGeom prst="roundRect">
            <a:avLst>
              <a:gd name="adj" fmla="val 6218"/>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6838948" y="2160588"/>
            <a:ext cx="1800620" cy="3959411"/>
          </a:xfrm>
          <a:prstGeom prst="roundRect">
            <a:avLst>
              <a:gd name="adj" fmla="val 3743"/>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103"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D9326FB-DCCB-FC47-93A9-9DEA7DB23AC9}" type="datetime3">
              <a:rPr lang="en-GB" smtClean="0"/>
              <a:pPr/>
              <a:t>4 July, 2016</a:t>
            </a:fld>
            <a:endParaRPr lang="en-GB" dirty="0"/>
          </a:p>
        </p:txBody>
      </p:sp>
      <p:sp>
        <p:nvSpPr>
          <p:cNvPr id="10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721061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15" name="Round Same Side Corner Rectangle 14"/>
          <p:cNvSpPr/>
          <p:nvPr userDrawn="1"/>
        </p:nvSpPr>
        <p:spPr>
          <a:xfrm>
            <a:off x="719135" y="1803400"/>
            <a:ext cx="3605215" cy="4642643"/>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dirty="0">
              <a:latin typeface="Franklin Gothic Book"/>
            </a:endParaRPr>
          </a:p>
        </p:txBody>
      </p:sp>
      <p:sp>
        <p:nvSpPr>
          <p:cNvPr id="19" name="Content Placeholder 8"/>
          <p:cNvSpPr>
            <a:spLocks noGrp="1"/>
          </p:cNvSpPr>
          <p:nvPr>
            <p:ph sz="quarter" idx="19" hasCustomPrompt="1"/>
          </p:nvPr>
        </p:nvSpPr>
        <p:spPr>
          <a:xfrm>
            <a:off x="719136" y="1803400"/>
            <a:ext cx="3579813" cy="4642643"/>
          </a:xfrm>
        </p:spPr>
        <p:txBody>
          <a:bodyPr/>
          <a:lstStyle>
            <a:lvl5pPr marL="0" indent="0">
              <a:defRPr baseline="0">
                <a:latin typeface="Franklin Gothic Book" panose="020B0503020102020204" pitchFamily="34" charset="0"/>
              </a:defRPr>
            </a:lvl5pPr>
          </a:lstStyle>
          <a:p>
            <a:pPr lvl="4"/>
            <a:r>
              <a:rPr lang="en-GB" dirty="0"/>
              <a:t>Click icon to insert object</a:t>
            </a:r>
          </a:p>
        </p:txBody>
      </p:sp>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pPr/>
              <a:t>4 July, 2016</a:t>
            </a:fld>
            <a:endParaRPr lang="en-GB" dirty="0"/>
          </a:p>
        </p:txBody>
      </p:sp>
      <p:sp>
        <p:nvSpPr>
          <p:cNvPr id="10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5"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
        <p:nvSpPr>
          <p:cNvPr id="17" name="Text Placeholder 5"/>
          <p:cNvSpPr>
            <a:spLocks noGrp="1"/>
          </p:cNvSpPr>
          <p:nvPr>
            <p:ph type="body" sz="quarter" idx="17"/>
          </p:nvPr>
        </p:nvSpPr>
        <p:spPr>
          <a:xfrm>
            <a:off x="4803774" y="1803400"/>
            <a:ext cx="3603625" cy="4695031"/>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558390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18634" y="215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717773" y="431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2879724" y="215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2878135" y="431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5036738" y="215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1"/>
          </p:nvPr>
        </p:nvSpPr>
        <p:spPr>
          <a:xfrm>
            <a:off x="5038723" y="4319588"/>
            <a:ext cx="1800000" cy="1800000"/>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04E479E0-1E06-DE4C-83BA-C65FC6EB3C8D}" type="datetime3">
              <a:rPr lang="en-GB" smtClean="0"/>
              <a:pPr/>
              <a:t>4 July, 2016</a:t>
            </a:fld>
            <a:endParaRPr lang="en-GB" dirty="0"/>
          </a:p>
        </p:txBody>
      </p:sp>
      <p:sp>
        <p:nvSpPr>
          <p:cNvPr id="104"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5072725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724" y="2160587"/>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718635" y="3600449"/>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6"/>
          </p:nvPr>
        </p:nvSpPr>
        <p:spPr>
          <a:xfrm>
            <a:off x="2158498" y="2160588"/>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2146857" y="3600450"/>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8635" y="5040499"/>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9"/>
          </p:nvPr>
        </p:nvSpPr>
        <p:spPr>
          <a:xfrm>
            <a:off x="2146857" y="5040313"/>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3600950" y="2160588"/>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1"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1"/>
          </p:nvPr>
        </p:nvSpPr>
        <p:spPr>
          <a:xfrm>
            <a:off x="3598861" y="3600450"/>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2"/>
          </p:nvPr>
        </p:nvSpPr>
        <p:spPr>
          <a:xfrm>
            <a:off x="5038724" y="2160589"/>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3"/>
          </p:nvPr>
        </p:nvSpPr>
        <p:spPr>
          <a:xfrm>
            <a:off x="5027083" y="3600451"/>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4"/>
          </p:nvPr>
        </p:nvSpPr>
        <p:spPr>
          <a:xfrm>
            <a:off x="3598861" y="5040500"/>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5"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5"/>
          </p:nvPr>
        </p:nvSpPr>
        <p:spPr>
          <a:xfrm>
            <a:off x="5027083" y="5040314"/>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6"/>
          </p:nvPr>
        </p:nvSpPr>
        <p:spPr>
          <a:xfrm>
            <a:off x="6482262" y="2160586"/>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7"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7"/>
          </p:nvPr>
        </p:nvSpPr>
        <p:spPr>
          <a:xfrm>
            <a:off x="6480173" y="3600448"/>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2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30"/>
          </p:nvPr>
        </p:nvSpPr>
        <p:spPr>
          <a:xfrm>
            <a:off x="6480173" y="5040498"/>
            <a:ext cx="1080000"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2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2B7358CC-5F0F-DE45-B162-F1F79492E334}" type="datetime3">
              <a:rPr lang="en-GB" smtClean="0"/>
              <a:pPr/>
              <a:t>4 July, 2016</a:t>
            </a:fld>
            <a:endParaRPr lang="en-GB" dirty="0"/>
          </a:p>
        </p:txBody>
      </p:sp>
      <p:sp>
        <p:nvSpPr>
          <p:cNvPr id="12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5564012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9_Text + image">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724" y="2160587"/>
            <a:ext cx="2517774"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03"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5"/>
          </p:nvPr>
        </p:nvSpPr>
        <p:spPr>
          <a:xfrm>
            <a:off x="718634" y="3600449"/>
            <a:ext cx="2520531" cy="2519366"/>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3600949" y="2160588"/>
            <a:ext cx="2520527" cy="2519362"/>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4"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4"/>
          </p:nvPr>
        </p:nvSpPr>
        <p:spPr>
          <a:xfrm>
            <a:off x="3598860" y="5040500"/>
            <a:ext cx="2519363" cy="1079501"/>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16"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6"/>
          </p:nvPr>
        </p:nvSpPr>
        <p:spPr>
          <a:xfrm>
            <a:off x="6482262" y="2160586"/>
            <a:ext cx="2157306" cy="3959415"/>
          </a:xfrm>
          <a:prstGeom prst="roundRect">
            <a:avLst>
              <a:gd name="adj" fmla="val 5400"/>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122"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2B7358CC-5F0F-DE45-B162-F1F79492E334}" type="datetime3">
              <a:rPr lang="en-GB" smtClean="0"/>
              <a:pPr/>
              <a:t>4 July, 2016</a:t>
            </a:fld>
            <a:endParaRPr lang="en-GB" dirty="0"/>
          </a:p>
        </p:txBody>
      </p:sp>
      <p:sp>
        <p:nvSpPr>
          <p:cNvPr id="123"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10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2222462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GB"/>
              <a:t>Click to edit Master title style</a:t>
            </a:r>
            <a:endParaRPr lang="en-GB" dirty="0"/>
          </a:p>
        </p:txBody>
      </p:sp>
      <p:sp>
        <p:nvSpPr>
          <p:cNvPr id="16" name="Text Placeholder 6" descr="First level - paragraph text&#10;Second level - bullet 1&#10;Third level - bullet 2&#10;&#10;No more than 100 words per slide"/>
          <p:cNvSpPr>
            <a:spLocks noGrp="1"/>
          </p:cNvSpPr>
          <p:nvPr>
            <p:ph type="body" sz="quarter" idx="13"/>
          </p:nvPr>
        </p:nvSpPr>
        <p:spPr>
          <a:xfrm>
            <a:off x="2517773" y="2160588"/>
            <a:ext cx="5761796" cy="3239412"/>
          </a:xfrm>
        </p:spPr>
        <p:txBody>
          <a:bodyPr/>
          <a:lstStyle>
            <a:lvl1pPr marL="0" marR="0" indent="0" algn="l" defTabSz="914400" rtl="0" eaLnBrk="0" fontAlgn="base" latinLnBrk="0" hangingPunct="0">
              <a:lnSpc>
                <a:spcPct val="100000"/>
              </a:lnSpc>
              <a:spcBef>
                <a:spcPts val="0"/>
              </a:spcBef>
              <a:spcAft>
                <a:spcPts val="6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pPr/>
              <a:t>4 July, 2016</a:t>
            </a:fld>
            <a:endParaRPr lang="en-GB" dirty="0"/>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19135" y="2160586"/>
            <a:ext cx="1439864" cy="3779411"/>
          </a:xfrm>
          <a:prstGeom prst="roundRect">
            <a:avLst>
              <a:gd name="adj" fmla="val 10455"/>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0" name="Text Placeholder 6" descr="First level - paragraph text&#10;Second level - bullet 1&#10;Third level - bullet 2&#10;&#10;No more than 100 words per slide"/>
          <p:cNvSpPr>
            <a:spLocks noGrp="1"/>
          </p:cNvSpPr>
          <p:nvPr>
            <p:ph type="body" sz="quarter" idx="15"/>
          </p:nvPr>
        </p:nvSpPr>
        <p:spPr>
          <a:xfrm>
            <a:off x="2517772" y="5399999"/>
            <a:ext cx="5761796"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0853221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Single column layout">
    <p:spTree>
      <p:nvGrpSpPr>
        <p:cNvPr id="1" name=""/>
        <p:cNvGrpSpPr/>
        <p:nvPr/>
      </p:nvGrpSpPr>
      <p:grpSpPr>
        <a:xfrm>
          <a:off x="0" y="0"/>
          <a:ext cx="0" cy="0"/>
          <a:chOff x="0" y="0"/>
          <a:chExt cx="0" cy="0"/>
        </a:xfrm>
      </p:grpSpPr>
      <p:sp>
        <p:nvSpPr>
          <p:cNvPr id="2" name="Title 1" descr="Ideally your title should fit on one line."/>
          <p:cNvSpPr>
            <a:spLocks noGrp="1"/>
          </p:cNvSpPr>
          <p:nvPr>
            <p:ph type="title"/>
          </p:nvPr>
        </p:nvSpPr>
        <p:spPr/>
        <p:txBody>
          <a:bodyPr/>
          <a:lstStyle/>
          <a:p>
            <a:r>
              <a:rPr lang="en-GB"/>
              <a:t>Click to edit Master title style</a:t>
            </a:r>
            <a:endParaRPr lang="en-GB" dirty="0"/>
          </a:p>
        </p:txBody>
      </p:sp>
      <p:sp>
        <p:nvSpPr>
          <p:cNvPr id="16" name="Text Placeholder 6" descr="First level - paragraph text&#10;Second level - bullet 1&#10;Third level - bullet 2&#10;&#10;No more than 100 words per slide"/>
          <p:cNvSpPr>
            <a:spLocks noGrp="1"/>
          </p:cNvSpPr>
          <p:nvPr>
            <p:ph type="body" sz="quarter" idx="13"/>
          </p:nvPr>
        </p:nvSpPr>
        <p:spPr>
          <a:xfrm>
            <a:off x="719135" y="2160588"/>
            <a:ext cx="6119814" cy="3239412"/>
          </a:xfrm>
        </p:spPr>
        <p:txBody>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pPr/>
              <a:t>4 July, 2016</a:t>
            </a:fld>
            <a:endParaRPr lang="en-GB" dirty="0"/>
          </a:p>
        </p:txBody>
      </p:sp>
      <p:sp>
        <p:nvSpPr>
          <p:cNvPr id="57"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4"/>
          </p:nvPr>
        </p:nvSpPr>
        <p:spPr>
          <a:xfrm>
            <a:off x="7200104" y="2160588"/>
            <a:ext cx="1439864" cy="3779411"/>
          </a:xfrm>
          <a:prstGeom prst="roundRect">
            <a:avLst>
              <a:gd name="adj" fmla="val 10455"/>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0" name="Text Placeholder 6" descr="First level - paragraph text&#10;Second level - bullet 1&#10;Third level - bullet 2&#10;&#10;No more than 100 words per slide"/>
          <p:cNvSpPr>
            <a:spLocks noGrp="1"/>
          </p:cNvSpPr>
          <p:nvPr>
            <p:ph type="body" sz="quarter" idx="15"/>
          </p:nvPr>
        </p:nvSpPr>
        <p:spPr>
          <a:xfrm>
            <a:off x="720724" y="5409178"/>
            <a:ext cx="6118223" cy="530821"/>
          </a:xfrm>
        </p:spPr>
        <p:txBody>
          <a:bodyPr anchor="b">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1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1"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4834192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a:t>Click to edit Master title style</a:t>
            </a:r>
            <a:endParaRPr lang="en-US" dirty="0"/>
          </a:p>
        </p:txBody>
      </p:sp>
      <p:sp>
        <p:nvSpPr>
          <p:cNvPr id="4" name="Text Placeholder 3"/>
          <p:cNvSpPr>
            <a:spLocks noGrp="1"/>
          </p:cNvSpPr>
          <p:nvPr>
            <p:ph type="body" sz="half" idx="2"/>
          </p:nvPr>
        </p:nvSpPr>
        <p:spPr>
          <a:xfrm>
            <a:off x="5038724" y="2160588"/>
            <a:ext cx="3600844" cy="3959412"/>
          </a:xfrm>
          <a:prstGeom prst="rect">
            <a:avLst/>
          </a:prstGeom>
        </p:spPr>
        <p:txBody>
          <a:bodyPr>
            <a:normAutofit/>
          </a:bodyPr>
          <a:lstStyle>
            <a:lvl1pPr marL="0" marR="0" indent="0" algn="l" defTabSz="914400" rtl="0" eaLnBrk="0" fontAlgn="base" latinLnBrk="0" hangingPunct="0">
              <a:lnSpc>
                <a:spcPct val="100000"/>
              </a:lnSpc>
              <a:spcBef>
                <a:spcPts val="0"/>
              </a:spcBef>
              <a:spcAft>
                <a:spcPts val="6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6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6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136" y="2160588"/>
            <a:ext cx="3959225" cy="3240274"/>
          </a:xfrm>
          <a:prstGeom prst="roundRect">
            <a:avLst>
              <a:gd name="adj" fmla="val 3484"/>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2"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57"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5930123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a:t>Click to edit Master title style</a:t>
            </a:r>
            <a:endParaRPr lang="en-US" dirty="0"/>
          </a:p>
        </p:txBody>
      </p:sp>
      <p:sp>
        <p:nvSpPr>
          <p:cNvPr id="4" name="Text Placeholder 3"/>
          <p:cNvSpPr>
            <a:spLocks noGrp="1"/>
          </p:cNvSpPr>
          <p:nvPr>
            <p:ph type="body" sz="half" idx="2"/>
          </p:nvPr>
        </p:nvSpPr>
        <p:spPr>
          <a:xfrm>
            <a:off x="5038724" y="2160588"/>
            <a:ext cx="3600844"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8434" cy="1439862"/>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6" y="3960813"/>
            <a:ext cx="3958433" cy="1440050"/>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922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4794755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6054" cy="719137"/>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7" y="3240788"/>
            <a:ext cx="1797847" cy="2159212"/>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9"/>
          </p:nvPr>
        </p:nvSpPr>
        <p:spPr>
          <a:xfrm>
            <a:off x="2878135" y="3240788"/>
            <a:ext cx="1797846" cy="2159212"/>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602878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6054" cy="719137"/>
          </a:xfrm>
          <a:prstGeom prst="roundRect">
            <a:avLst>
              <a:gd name="adj" fmla="val 1543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7" y="3240788"/>
            <a:ext cx="3956054" cy="2159212"/>
          </a:xfrm>
          <a:prstGeom prst="roundRect">
            <a:avLst>
              <a:gd name="adj" fmla="val 5286"/>
            </a:avLst>
          </a:prstGeom>
        </p:spPr>
        <p:txBody>
          <a:body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6845"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0"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2125954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9134" y="0"/>
            <a:ext cx="6291266" cy="1079499"/>
          </a:xfrm>
        </p:spPr>
        <p:txBody>
          <a:bodyPr/>
          <a:lstStyle/>
          <a:p>
            <a:r>
              <a:rPr lang="en-GB" dirty="0"/>
              <a:t>Click to edit Master title style</a:t>
            </a:r>
            <a:endParaRPr lang="en-US" dirty="0"/>
          </a:p>
        </p:txBody>
      </p:sp>
      <p:sp>
        <p:nvSpPr>
          <p:cNvPr id="4" name="Text Placeholder 3"/>
          <p:cNvSpPr>
            <a:spLocks noGrp="1"/>
          </p:cNvSpPr>
          <p:nvPr>
            <p:ph type="body" sz="half" idx="2"/>
          </p:nvPr>
        </p:nvSpPr>
        <p:spPr>
          <a:xfrm>
            <a:off x="5038722" y="2160588"/>
            <a:ext cx="3600845" cy="3959775"/>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atin typeface="Franklin Gothic Book"/>
                <a:ea typeface="Franklin Gothic Book"/>
                <a:cs typeface="Franklin Gothic Book"/>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a:p>
            <a:pPr marL="179388" marR="0" lvl="1" indent="-179388" algn="l" defTabSz="914400" rtl="0" eaLnBrk="0" fontAlgn="base" latinLnBrk="0" hangingPunct="0">
              <a:lnSpc>
                <a:spcPct val="100000"/>
              </a:lnSpc>
              <a:spcBef>
                <a:spcPts val="0"/>
              </a:spcBef>
              <a:spcAft>
                <a:spcPts val="1200"/>
              </a:spcAft>
              <a:buClrTx/>
              <a:buSzTx/>
              <a:buFont typeface="Arial" charset="0"/>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Second level</a:t>
            </a:r>
          </a:p>
          <a:p>
            <a:pPr marL="360000" marR="0" lvl="2"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Third level</a:t>
            </a:r>
          </a:p>
          <a:p>
            <a:pPr marL="540000" marR="0" lvl="3" indent="-180000" algn="l" defTabSz="914400" rtl="0" eaLnBrk="0" fontAlgn="base" latinLnBrk="0" hangingPunct="0">
              <a:lnSpc>
                <a:spcPct val="100000"/>
              </a:lnSpc>
              <a:spcBef>
                <a:spcPts val="0"/>
              </a:spcBef>
              <a:spcAft>
                <a:spcPts val="1200"/>
              </a:spcAft>
              <a:buClrTx/>
              <a:buSzTx/>
              <a:buFont typeface="Arial"/>
              <a:buChar char="•"/>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Arial" charset="0"/>
                <a:cs typeface="Arial" pitchFamily="34" charset="0"/>
              </a:rPr>
              <a:t>Fourth level</a:t>
            </a:r>
          </a:p>
        </p:txBody>
      </p:sp>
      <p:sp>
        <p:nvSpPr>
          <p:cNvPr id="54" name="Date Placeholder 3"/>
          <p:cNvSpPr>
            <a:spLocks noGrp="1"/>
          </p:cNvSpPr>
          <p:nvPr>
            <p:ph type="dt" sz="half" idx="10"/>
          </p:nvPr>
        </p:nvSpPr>
        <p:spPr>
          <a:xfrm>
            <a:off x="719136" y="6480000"/>
            <a:ext cx="1871664"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pPr/>
              <a:t>4 July, 2016</a:t>
            </a:fld>
            <a:endParaRPr lang="en-GB" dirty="0"/>
          </a:p>
        </p:txBody>
      </p:sp>
      <p:sp>
        <p:nvSpPr>
          <p:cNvPr id="55" name="Footer Placeholder 4"/>
          <p:cNvSpPr>
            <a:spLocks noGrp="1"/>
          </p:cNvSpPr>
          <p:nvPr>
            <p:ph type="ftr" sz="quarter" idx="3"/>
            <p:custDataLst>
              <p:tags r:id="rId1"/>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8"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7"/>
          </p:nvPr>
        </p:nvSpPr>
        <p:spPr>
          <a:xfrm>
            <a:off x="719927" y="2160588"/>
            <a:ext cx="3958433" cy="719137"/>
          </a:xfrm>
          <a:prstGeom prst="roundRect">
            <a:avLst>
              <a:gd name="adj" fmla="val 10361"/>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5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8"/>
          </p:nvPr>
        </p:nvSpPr>
        <p:spPr>
          <a:xfrm>
            <a:off x="719927" y="3240788"/>
            <a:ext cx="1797847" cy="107880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1" name="Text Placeholder 6"/>
          <p:cNvSpPr>
            <a:spLocks noGrp="1"/>
          </p:cNvSpPr>
          <p:nvPr>
            <p:ph type="body" sz="quarter" idx="13"/>
          </p:nvPr>
        </p:nvSpPr>
        <p:spPr>
          <a:xfrm>
            <a:off x="719136" y="5760000"/>
            <a:ext cx="3959224" cy="360363"/>
          </a:xfrm>
          <a:prstGeom prst="rect">
            <a:avLst/>
          </a:prstGeom>
        </p:spPr>
        <p:txBody>
          <a:bodyPr>
            <a:normAutofit/>
          </a:bodyPr>
          <a:lstStyle>
            <a:lvl1pPr marL="0" marR="0" indent="0" algn="l" defTabSz="914400" rtl="0" eaLnBrk="0" fontAlgn="base" latinLnBrk="0" hangingPunct="0">
              <a:lnSpc>
                <a:spcPct val="100000"/>
              </a:lnSpc>
              <a:spcBef>
                <a:spcPts val="0"/>
              </a:spcBef>
              <a:spcAft>
                <a:spcPts val="1200"/>
              </a:spcAft>
              <a:buClrTx/>
              <a:buSzTx/>
              <a:buFontTx/>
              <a:buNone/>
              <a:tabLst/>
              <a:defRPr sz="2000">
                <a:solidFill>
                  <a:schemeClr val="tx1"/>
                </a:solidFill>
                <a:latin typeface="Franklin Gothic Book"/>
                <a:cs typeface="Franklin Gothic Book"/>
              </a:defRPr>
            </a:lvl1pPr>
            <a:lvl2pPr marL="179388" marR="0" indent="-179388" algn="l" defTabSz="914400" rtl="0" eaLnBrk="0" fontAlgn="base" latinLnBrk="0" hangingPunct="0">
              <a:lnSpc>
                <a:spcPct val="100000"/>
              </a:lnSpc>
              <a:spcBef>
                <a:spcPts val="0"/>
              </a:spcBef>
              <a:spcAft>
                <a:spcPts val="1200"/>
              </a:spcAft>
              <a:buClrTx/>
              <a:buSzTx/>
              <a:buFont typeface="Arial" charset="0"/>
              <a:buChar char="•"/>
              <a:tabLst/>
              <a:defRPr>
                <a:solidFill>
                  <a:schemeClr val="tx1"/>
                </a:solidFill>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a:solidFill>
                  <a:schemeClr val="tx1"/>
                </a:solidFill>
              </a:defRPr>
            </a:lvl3pPr>
            <a:lvl4pPr marL="540000" marR="0" indent="-180000" algn="l" defTabSz="914400" rtl="0" eaLnBrk="0" fontAlgn="base" latinLnBrk="0" hangingPunct="0">
              <a:lnSpc>
                <a:spcPct val="100000"/>
              </a:lnSpc>
              <a:spcBef>
                <a:spcPts val="0"/>
              </a:spcBef>
              <a:spcAft>
                <a:spcPts val="1200"/>
              </a:spcAft>
              <a:buClrTx/>
              <a:buSzTx/>
              <a:buFont typeface="Arial"/>
              <a:buChar char="•"/>
              <a:tabLst/>
              <a:defRPr/>
            </a:lvl4p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Arial" pitchFamily="34" charset="0"/>
                <a:ea typeface="ＭＳ Ｐゴシック" charset="0"/>
                <a:cs typeface="Arial" pitchFamily="34" charset="0"/>
              </a:rPr>
              <a:t>Click to edit Master text styles</a:t>
            </a:r>
          </a:p>
        </p:txBody>
      </p:sp>
      <p:sp>
        <p:nvSpPr>
          <p:cNvPr id="62"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19"/>
          </p:nvPr>
        </p:nvSpPr>
        <p:spPr>
          <a:xfrm>
            <a:off x="2878136" y="3240788"/>
            <a:ext cx="1800224" cy="1078800"/>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0"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p:cNvSpPr>
            <a:spLocks noGrp="1"/>
          </p:cNvSpPr>
          <p:nvPr>
            <p:ph type="pic" sz="quarter" idx="20"/>
          </p:nvPr>
        </p:nvSpPr>
        <p:spPr>
          <a:xfrm>
            <a:off x="719927" y="4680838"/>
            <a:ext cx="3958433" cy="719162"/>
          </a:xfrm>
          <a:prstGeom prst="roundRect">
            <a:avLst>
              <a:gd name="adj" fmla="val 5286"/>
            </a:avLst>
          </a:prstGeom>
        </p:spPr>
        <p:txBody>
          <a:bodyPr>
            <a:normAutofit/>
          </a:bodyPr>
          <a:lstStyle>
            <a:lvl1pPr>
              <a:defRPr sz="1200"/>
            </a:lvl1pPr>
          </a:lstStyle>
          <a:p>
            <a:pPr lvl="0"/>
            <a:r>
              <a:rPr lang="en-US" noProof="0" dirty="0"/>
              <a:t>Click icon to </a:t>
            </a:r>
            <a:r>
              <a:rPr lang="en-US" noProof="0"/>
              <a:t>add </a:t>
            </a:r>
            <a:r>
              <a:rPr lang="en-US" noProof="0" smtClean="0"/>
              <a:t>picture</a:t>
            </a:r>
            <a:endParaRPr lang="en-GB" noProof="0" dirty="0"/>
          </a:p>
        </p:txBody>
      </p:sp>
      <p:sp>
        <p:nvSpPr>
          <p:cNvPr id="63"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363320524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ags" Target="../tags/tag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9" Type="http://schemas.openxmlformats.org/officeDocument/2006/relationships/slideLayout" Target="../slideLayouts/slideLayout93.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42" Type="http://schemas.openxmlformats.org/officeDocument/2006/relationships/slideLayout" Target="../slideLayouts/slideLayout96.xml"/><Relationship Id="rId47" Type="http://schemas.openxmlformats.org/officeDocument/2006/relationships/slideLayout" Target="../slideLayouts/slideLayout101.xml"/><Relationship Id="rId50" Type="http://schemas.openxmlformats.org/officeDocument/2006/relationships/slideLayout" Target="../slideLayouts/slideLayout104.xml"/><Relationship Id="rId55" Type="http://schemas.openxmlformats.org/officeDocument/2006/relationships/slideLayout" Target="../slideLayouts/slideLayout109.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38" Type="http://schemas.openxmlformats.org/officeDocument/2006/relationships/slideLayout" Target="../slideLayouts/slideLayout92.xml"/><Relationship Id="rId46" Type="http://schemas.openxmlformats.org/officeDocument/2006/relationships/slideLayout" Target="../slideLayouts/slideLayout100.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41" Type="http://schemas.openxmlformats.org/officeDocument/2006/relationships/slideLayout" Target="../slideLayouts/slideLayout95.xml"/><Relationship Id="rId54" Type="http://schemas.openxmlformats.org/officeDocument/2006/relationships/slideLayout" Target="../slideLayouts/slideLayout108.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40" Type="http://schemas.openxmlformats.org/officeDocument/2006/relationships/slideLayout" Target="../slideLayouts/slideLayout94.xml"/><Relationship Id="rId45" Type="http://schemas.openxmlformats.org/officeDocument/2006/relationships/slideLayout" Target="../slideLayouts/slideLayout99.xml"/><Relationship Id="rId53" Type="http://schemas.openxmlformats.org/officeDocument/2006/relationships/slideLayout" Target="../slideLayouts/slideLayout107.xml"/><Relationship Id="rId58" Type="http://schemas.openxmlformats.org/officeDocument/2006/relationships/image" Target="../media/image4.png"/><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slideLayout" Target="../slideLayouts/slideLayout90.xml"/><Relationship Id="rId49" Type="http://schemas.openxmlformats.org/officeDocument/2006/relationships/slideLayout" Target="../slideLayouts/slideLayout103.xml"/><Relationship Id="rId57" Type="http://schemas.openxmlformats.org/officeDocument/2006/relationships/tags" Target="../tags/tag56.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4" Type="http://schemas.openxmlformats.org/officeDocument/2006/relationships/slideLayout" Target="../slideLayouts/slideLayout98.xml"/><Relationship Id="rId52" Type="http://schemas.openxmlformats.org/officeDocument/2006/relationships/slideLayout" Target="../slideLayouts/slideLayout106.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43" Type="http://schemas.openxmlformats.org/officeDocument/2006/relationships/slideLayout" Target="../slideLayouts/slideLayout97.xml"/><Relationship Id="rId48" Type="http://schemas.openxmlformats.org/officeDocument/2006/relationships/slideLayout" Target="../slideLayouts/slideLayout102.xml"/><Relationship Id="rId56" Type="http://schemas.openxmlformats.org/officeDocument/2006/relationships/theme" Target="../theme/theme2.xml"/><Relationship Id="rId8" Type="http://schemas.openxmlformats.org/officeDocument/2006/relationships/slideLayout" Target="../slideLayouts/slideLayout62.xml"/><Relationship Id="rId51" Type="http://schemas.openxmlformats.org/officeDocument/2006/relationships/slideLayout" Target="../slideLayouts/slideLayout105.xml"/><Relationship Id="rId3"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9" Type="http://schemas.openxmlformats.org/officeDocument/2006/relationships/slideLayout" Target="../slideLayouts/slideLayout148.xml"/><Relationship Id="rId21" Type="http://schemas.openxmlformats.org/officeDocument/2006/relationships/slideLayout" Target="../slideLayouts/slideLayout130.xml"/><Relationship Id="rId34" Type="http://schemas.openxmlformats.org/officeDocument/2006/relationships/slideLayout" Target="../slideLayouts/slideLayout143.xml"/><Relationship Id="rId42" Type="http://schemas.openxmlformats.org/officeDocument/2006/relationships/slideLayout" Target="../slideLayouts/slideLayout151.xml"/><Relationship Id="rId47" Type="http://schemas.openxmlformats.org/officeDocument/2006/relationships/slideLayout" Target="../slideLayouts/slideLayout156.xml"/><Relationship Id="rId50" Type="http://schemas.openxmlformats.org/officeDocument/2006/relationships/slideLayout" Target="../slideLayouts/slideLayout159.xml"/><Relationship Id="rId55" Type="http://schemas.openxmlformats.org/officeDocument/2006/relationships/slideLayout" Target="../slideLayouts/slideLayout164.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slideLayout" Target="../slideLayouts/slideLayout142.xml"/><Relationship Id="rId38" Type="http://schemas.openxmlformats.org/officeDocument/2006/relationships/slideLayout" Target="../slideLayouts/slideLayout147.xml"/><Relationship Id="rId46" Type="http://schemas.openxmlformats.org/officeDocument/2006/relationships/slideLayout" Target="../slideLayouts/slideLayout155.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41" Type="http://schemas.openxmlformats.org/officeDocument/2006/relationships/slideLayout" Target="../slideLayouts/slideLayout150.xml"/><Relationship Id="rId54" Type="http://schemas.openxmlformats.org/officeDocument/2006/relationships/slideLayout" Target="../slideLayouts/slideLayout163.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slideLayout" Target="../slideLayouts/slideLayout141.xml"/><Relationship Id="rId37" Type="http://schemas.openxmlformats.org/officeDocument/2006/relationships/slideLayout" Target="../slideLayouts/slideLayout146.xml"/><Relationship Id="rId40" Type="http://schemas.openxmlformats.org/officeDocument/2006/relationships/slideLayout" Target="../slideLayouts/slideLayout149.xml"/><Relationship Id="rId45" Type="http://schemas.openxmlformats.org/officeDocument/2006/relationships/slideLayout" Target="../slideLayouts/slideLayout154.xml"/><Relationship Id="rId53" Type="http://schemas.openxmlformats.org/officeDocument/2006/relationships/slideLayout" Target="../slideLayouts/slideLayout162.xml"/><Relationship Id="rId58" Type="http://schemas.openxmlformats.org/officeDocument/2006/relationships/image" Target="../media/image5.png"/><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slideLayout" Target="../slideLayouts/slideLayout145.xml"/><Relationship Id="rId49" Type="http://schemas.openxmlformats.org/officeDocument/2006/relationships/slideLayout" Target="../slideLayouts/slideLayout158.xml"/><Relationship Id="rId57" Type="http://schemas.openxmlformats.org/officeDocument/2006/relationships/tags" Target="../tags/tag112.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slideLayout" Target="../slideLayouts/slideLayout140.xml"/><Relationship Id="rId44" Type="http://schemas.openxmlformats.org/officeDocument/2006/relationships/slideLayout" Target="../slideLayouts/slideLayout153.xml"/><Relationship Id="rId52" Type="http://schemas.openxmlformats.org/officeDocument/2006/relationships/slideLayout" Target="../slideLayouts/slideLayout161.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slideLayout" Target="../slideLayouts/slideLayout144.xml"/><Relationship Id="rId43" Type="http://schemas.openxmlformats.org/officeDocument/2006/relationships/slideLayout" Target="../slideLayouts/slideLayout152.xml"/><Relationship Id="rId48" Type="http://schemas.openxmlformats.org/officeDocument/2006/relationships/slideLayout" Target="../slideLayouts/slideLayout157.xml"/><Relationship Id="rId56" Type="http://schemas.openxmlformats.org/officeDocument/2006/relationships/theme" Target="../theme/theme3.xml"/><Relationship Id="rId8" Type="http://schemas.openxmlformats.org/officeDocument/2006/relationships/slideLayout" Target="../slideLayouts/slideLayout117.xml"/><Relationship Id="rId51" Type="http://schemas.openxmlformats.org/officeDocument/2006/relationships/slideLayout" Target="../slideLayouts/slideLayout160.xml"/><Relationship Id="rId3" Type="http://schemas.openxmlformats.org/officeDocument/2006/relationships/slideLayout" Target="../slideLayouts/slideLayout11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9" Type="http://schemas.openxmlformats.org/officeDocument/2006/relationships/slideLayout" Target="../slideLayouts/slideLayout203.xml"/><Relationship Id="rId21" Type="http://schemas.openxmlformats.org/officeDocument/2006/relationships/slideLayout" Target="../slideLayouts/slideLayout185.xml"/><Relationship Id="rId34" Type="http://schemas.openxmlformats.org/officeDocument/2006/relationships/slideLayout" Target="../slideLayouts/slideLayout198.xml"/><Relationship Id="rId42" Type="http://schemas.openxmlformats.org/officeDocument/2006/relationships/slideLayout" Target="../slideLayouts/slideLayout206.xml"/><Relationship Id="rId47" Type="http://schemas.openxmlformats.org/officeDocument/2006/relationships/slideLayout" Target="../slideLayouts/slideLayout211.xml"/><Relationship Id="rId50" Type="http://schemas.openxmlformats.org/officeDocument/2006/relationships/slideLayout" Target="../slideLayouts/slideLayout214.xml"/><Relationship Id="rId55" Type="http://schemas.openxmlformats.org/officeDocument/2006/relationships/slideLayout" Target="../slideLayouts/slideLayout219.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33" Type="http://schemas.openxmlformats.org/officeDocument/2006/relationships/slideLayout" Target="../slideLayouts/slideLayout197.xml"/><Relationship Id="rId38" Type="http://schemas.openxmlformats.org/officeDocument/2006/relationships/slideLayout" Target="../slideLayouts/slideLayout202.xml"/><Relationship Id="rId46" Type="http://schemas.openxmlformats.org/officeDocument/2006/relationships/slideLayout" Target="../slideLayouts/slideLayout210.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29" Type="http://schemas.openxmlformats.org/officeDocument/2006/relationships/slideLayout" Target="../slideLayouts/slideLayout193.xml"/><Relationship Id="rId41" Type="http://schemas.openxmlformats.org/officeDocument/2006/relationships/slideLayout" Target="../slideLayouts/slideLayout205.xml"/><Relationship Id="rId54" Type="http://schemas.openxmlformats.org/officeDocument/2006/relationships/slideLayout" Target="../slideLayouts/slideLayout218.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32" Type="http://schemas.openxmlformats.org/officeDocument/2006/relationships/slideLayout" Target="../slideLayouts/slideLayout196.xml"/><Relationship Id="rId37" Type="http://schemas.openxmlformats.org/officeDocument/2006/relationships/slideLayout" Target="../slideLayouts/slideLayout201.xml"/><Relationship Id="rId40" Type="http://schemas.openxmlformats.org/officeDocument/2006/relationships/slideLayout" Target="../slideLayouts/slideLayout204.xml"/><Relationship Id="rId45" Type="http://schemas.openxmlformats.org/officeDocument/2006/relationships/slideLayout" Target="../slideLayouts/slideLayout209.xml"/><Relationship Id="rId53" Type="http://schemas.openxmlformats.org/officeDocument/2006/relationships/slideLayout" Target="../slideLayouts/slideLayout217.xml"/><Relationship Id="rId58" Type="http://schemas.openxmlformats.org/officeDocument/2006/relationships/image" Target="../media/image6.png"/><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36" Type="http://schemas.openxmlformats.org/officeDocument/2006/relationships/slideLayout" Target="../slideLayouts/slideLayout200.xml"/><Relationship Id="rId49" Type="http://schemas.openxmlformats.org/officeDocument/2006/relationships/slideLayout" Target="../slideLayouts/slideLayout213.xml"/><Relationship Id="rId57" Type="http://schemas.openxmlformats.org/officeDocument/2006/relationships/tags" Target="../tags/tag168.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31" Type="http://schemas.openxmlformats.org/officeDocument/2006/relationships/slideLayout" Target="../slideLayouts/slideLayout195.xml"/><Relationship Id="rId44" Type="http://schemas.openxmlformats.org/officeDocument/2006/relationships/slideLayout" Target="../slideLayouts/slideLayout208.xml"/><Relationship Id="rId52" Type="http://schemas.openxmlformats.org/officeDocument/2006/relationships/slideLayout" Target="../slideLayouts/slideLayout216.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slideLayout" Target="../slideLayouts/slideLayout194.xml"/><Relationship Id="rId35" Type="http://schemas.openxmlformats.org/officeDocument/2006/relationships/slideLayout" Target="../slideLayouts/slideLayout199.xml"/><Relationship Id="rId43" Type="http://schemas.openxmlformats.org/officeDocument/2006/relationships/slideLayout" Target="../slideLayouts/slideLayout207.xml"/><Relationship Id="rId48" Type="http://schemas.openxmlformats.org/officeDocument/2006/relationships/slideLayout" Target="../slideLayouts/slideLayout212.xml"/><Relationship Id="rId56" Type="http://schemas.openxmlformats.org/officeDocument/2006/relationships/theme" Target="../theme/theme4.xml"/><Relationship Id="rId8" Type="http://schemas.openxmlformats.org/officeDocument/2006/relationships/slideLayout" Target="../slideLayouts/slideLayout172.xml"/><Relationship Id="rId51" Type="http://schemas.openxmlformats.org/officeDocument/2006/relationships/slideLayout" Target="../slideLayouts/slideLayout215.xml"/><Relationship Id="rId3" Type="http://schemas.openxmlformats.org/officeDocument/2006/relationships/slideLayout" Target="../slideLayouts/slideLayout167.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24.xml"/><Relationship Id="rId3" Type="http://schemas.openxmlformats.org/officeDocument/2006/relationships/slideLayout" Target="../slideLayouts/slideLayout222.xml"/><Relationship Id="rId7" Type="http://schemas.openxmlformats.org/officeDocument/2006/relationships/theme" Target="../theme/theme5.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5" Type="http://schemas.openxmlformats.org/officeDocument/2006/relationships/slideLayout" Target="../slideLayouts/slideLayout224.xml"/><Relationship Id="rId4" Type="http://schemas.openxmlformats.org/officeDocument/2006/relationships/slideLayout" Target="../slideLayouts/slideLayout223.xml"/><Relationship Id="rId9" Type="http://schemas.openxmlformats.org/officeDocument/2006/relationships/image" Target="../media/image1.wmf"/></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38.xml"/><Relationship Id="rId18" Type="http://schemas.openxmlformats.org/officeDocument/2006/relationships/slideLayout" Target="../slideLayouts/slideLayout243.xml"/><Relationship Id="rId26" Type="http://schemas.openxmlformats.org/officeDocument/2006/relationships/slideLayout" Target="../slideLayouts/slideLayout251.xml"/><Relationship Id="rId39" Type="http://schemas.openxmlformats.org/officeDocument/2006/relationships/slideLayout" Target="../slideLayouts/slideLayout264.xml"/><Relationship Id="rId21" Type="http://schemas.openxmlformats.org/officeDocument/2006/relationships/slideLayout" Target="../slideLayouts/slideLayout246.xml"/><Relationship Id="rId34" Type="http://schemas.openxmlformats.org/officeDocument/2006/relationships/slideLayout" Target="../slideLayouts/slideLayout259.xml"/><Relationship Id="rId42" Type="http://schemas.openxmlformats.org/officeDocument/2006/relationships/slideLayout" Target="../slideLayouts/slideLayout267.xml"/><Relationship Id="rId47" Type="http://schemas.openxmlformats.org/officeDocument/2006/relationships/slideLayout" Target="../slideLayouts/slideLayout272.xml"/><Relationship Id="rId50" Type="http://schemas.openxmlformats.org/officeDocument/2006/relationships/slideLayout" Target="../slideLayouts/slideLayout275.xml"/><Relationship Id="rId55" Type="http://schemas.openxmlformats.org/officeDocument/2006/relationships/slideLayout" Target="../slideLayouts/slideLayout280.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17" Type="http://schemas.openxmlformats.org/officeDocument/2006/relationships/slideLayout" Target="../slideLayouts/slideLayout242.xml"/><Relationship Id="rId25" Type="http://schemas.openxmlformats.org/officeDocument/2006/relationships/slideLayout" Target="../slideLayouts/slideLayout250.xml"/><Relationship Id="rId33" Type="http://schemas.openxmlformats.org/officeDocument/2006/relationships/slideLayout" Target="../slideLayouts/slideLayout258.xml"/><Relationship Id="rId38" Type="http://schemas.openxmlformats.org/officeDocument/2006/relationships/slideLayout" Target="../slideLayouts/slideLayout263.xml"/><Relationship Id="rId46" Type="http://schemas.openxmlformats.org/officeDocument/2006/relationships/slideLayout" Target="../slideLayouts/slideLayout271.xml"/><Relationship Id="rId2" Type="http://schemas.openxmlformats.org/officeDocument/2006/relationships/slideLayout" Target="../slideLayouts/slideLayout227.xml"/><Relationship Id="rId16" Type="http://schemas.openxmlformats.org/officeDocument/2006/relationships/slideLayout" Target="../slideLayouts/slideLayout241.xml"/><Relationship Id="rId20" Type="http://schemas.openxmlformats.org/officeDocument/2006/relationships/slideLayout" Target="../slideLayouts/slideLayout245.xml"/><Relationship Id="rId29" Type="http://schemas.openxmlformats.org/officeDocument/2006/relationships/slideLayout" Target="../slideLayouts/slideLayout254.xml"/><Relationship Id="rId41" Type="http://schemas.openxmlformats.org/officeDocument/2006/relationships/slideLayout" Target="../slideLayouts/slideLayout266.xml"/><Relationship Id="rId54" Type="http://schemas.openxmlformats.org/officeDocument/2006/relationships/slideLayout" Target="../slideLayouts/slideLayout279.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24" Type="http://schemas.openxmlformats.org/officeDocument/2006/relationships/slideLayout" Target="../slideLayouts/slideLayout249.xml"/><Relationship Id="rId32" Type="http://schemas.openxmlformats.org/officeDocument/2006/relationships/slideLayout" Target="../slideLayouts/slideLayout257.xml"/><Relationship Id="rId37" Type="http://schemas.openxmlformats.org/officeDocument/2006/relationships/slideLayout" Target="../slideLayouts/slideLayout262.xml"/><Relationship Id="rId40" Type="http://schemas.openxmlformats.org/officeDocument/2006/relationships/slideLayout" Target="../slideLayouts/slideLayout265.xml"/><Relationship Id="rId45" Type="http://schemas.openxmlformats.org/officeDocument/2006/relationships/slideLayout" Target="../slideLayouts/slideLayout270.xml"/><Relationship Id="rId53" Type="http://schemas.openxmlformats.org/officeDocument/2006/relationships/slideLayout" Target="../slideLayouts/slideLayout278.xml"/><Relationship Id="rId58" Type="http://schemas.openxmlformats.org/officeDocument/2006/relationships/image" Target="../media/image1.wmf"/><Relationship Id="rId5" Type="http://schemas.openxmlformats.org/officeDocument/2006/relationships/slideLayout" Target="../slideLayouts/slideLayout230.xml"/><Relationship Id="rId15" Type="http://schemas.openxmlformats.org/officeDocument/2006/relationships/slideLayout" Target="../slideLayouts/slideLayout240.xml"/><Relationship Id="rId23" Type="http://schemas.openxmlformats.org/officeDocument/2006/relationships/slideLayout" Target="../slideLayouts/slideLayout248.xml"/><Relationship Id="rId28" Type="http://schemas.openxmlformats.org/officeDocument/2006/relationships/slideLayout" Target="../slideLayouts/slideLayout253.xml"/><Relationship Id="rId36" Type="http://schemas.openxmlformats.org/officeDocument/2006/relationships/slideLayout" Target="../slideLayouts/slideLayout261.xml"/><Relationship Id="rId49" Type="http://schemas.openxmlformats.org/officeDocument/2006/relationships/slideLayout" Target="../slideLayouts/slideLayout274.xml"/><Relationship Id="rId57" Type="http://schemas.openxmlformats.org/officeDocument/2006/relationships/tags" Target="../tags/tag228.xml"/><Relationship Id="rId10" Type="http://schemas.openxmlformats.org/officeDocument/2006/relationships/slideLayout" Target="../slideLayouts/slideLayout235.xml"/><Relationship Id="rId19" Type="http://schemas.openxmlformats.org/officeDocument/2006/relationships/slideLayout" Target="../slideLayouts/slideLayout244.xml"/><Relationship Id="rId31" Type="http://schemas.openxmlformats.org/officeDocument/2006/relationships/slideLayout" Target="../slideLayouts/slideLayout256.xml"/><Relationship Id="rId44" Type="http://schemas.openxmlformats.org/officeDocument/2006/relationships/slideLayout" Target="../slideLayouts/slideLayout269.xml"/><Relationship Id="rId52" Type="http://schemas.openxmlformats.org/officeDocument/2006/relationships/slideLayout" Target="../slideLayouts/slideLayout277.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 Id="rId22" Type="http://schemas.openxmlformats.org/officeDocument/2006/relationships/slideLayout" Target="../slideLayouts/slideLayout247.xml"/><Relationship Id="rId27" Type="http://schemas.openxmlformats.org/officeDocument/2006/relationships/slideLayout" Target="../slideLayouts/slideLayout252.xml"/><Relationship Id="rId30" Type="http://schemas.openxmlformats.org/officeDocument/2006/relationships/slideLayout" Target="../slideLayouts/slideLayout255.xml"/><Relationship Id="rId35" Type="http://schemas.openxmlformats.org/officeDocument/2006/relationships/slideLayout" Target="../slideLayouts/slideLayout260.xml"/><Relationship Id="rId43" Type="http://schemas.openxmlformats.org/officeDocument/2006/relationships/slideLayout" Target="../slideLayouts/slideLayout268.xml"/><Relationship Id="rId48" Type="http://schemas.openxmlformats.org/officeDocument/2006/relationships/slideLayout" Target="../slideLayouts/slideLayout273.xml"/><Relationship Id="rId56" Type="http://schemas.openxmlformats.org/officeDocument/2006/relationships/theme" Target="../theme/theme6.xml"/><Relationship Id="rId8" Type="http://schemas.openxmlformats.org/officeDocument/2006/relationships/slideLayout" Target="../slideLayouts/slideLayout233.xml"/><Relationship Id="rId51" Type="http://schemas.openxmlformats.org/officeDocument/2006/relationships/slideLayout" Target="../slideLayouts/slideLayout276.xml"/><Relationship Id="rId3" Type="http://schemas.openxmlformats.org/officeDocument/2006/relationships/slideLayout" Target="../slideLayouts/slideLayout2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descr="Ideally your title should fit on one line."/>
          <p:cNvSpPr>
            <a:spLocks noGrp="1"/>
          </p:cNvSpPr>
          <p:nvPr>
            <p:ph type="title"/>
          </p:nvPr>
        </p:nvSpPr>
        <p:spPr>
          <a:xfrm>
            <a:off x="720725" y="-1"/>
            <a:ext cx="5903913" cy="1080000"/>
          </a:xfrm>
          <a:prstGeom prst="rect">
            <a:avLst/>
          </a:prstGeom>
        </p:spPr>
        <p:txBody>
          <a:bodyPr vert="horz" lIns="0" tIns="0" rIns="0" bIns="0" rtlCol="0" anchor="ctr">
            <a:normAutofit/>
          </a:bodyPr>
          <a:lstStyle/>
          <a:p>
            <a:r>
              <a:rPr lang="en-US"/>
              <a:t>Click to edit Master title style</a:t>
            </a:r>
            <a:endParaRPr lang="en-GB" dirty="0"/>
          </a:p>
        </p:txBody>
      </p:sp>
      <p:cxnSp>
        <p:nvCxnSpPr>
          <p:cNvPr id="70" name="Straight Connector 69"/>
          <p:cNvCxnSpPr/>
          <p:nvPr/>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bwMode="auto">
          <a:xfrm>
            <a:off x="-3083" y="6480000"/>
            <a:ext cx="9147083"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5" name="Text Placeholder 2" descr="First level - paragraph text&#10;Second level - bullet 1&#10;Third level - bullet 2&#10;&#10;No more than 100 words per slide"/>
          <p:cNvSpPr>
            <a:spLocks noGrp="1"/>
          </p:cNvSpPr>
          <p:nvPr>
            <p:ph type="body" idx="1"/>
          </p:nvPr>
        </p:nvSpPr>
        <p:spPr>
          <a:xfrm>
            <a:off x="720726" y="1800225"/>
            <a:ext cx="7704137" cy="41402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latin typeface="Franklin Gothic Book"/>
                <a:cs typeface="Franklin Gothic Book"/>
              </a:defRPr>
            </a:lvl1pPr>
          </a:lstStyle>
          <a:p>
            <a:fld id="{8B6E079F-0502-CC4C-9C8B-39554E94F19E}" type="datetime3">
              <a:rPr lang="en-GB" smtClean="0"/>
              <a:pPr/>
              <a:t>4 July, 2016</a:t>
            </a:fld>
            <a:endParaRPr lang="en-GB" dirty="0"/>
          </a:p>
        </p:txBody>
      </p:sp>
      <p:sp>
        <p:nvSpPr>
          <p:cNvPr id="57" name="Footer Placeholder 4"/>
          <p:cNvSpPr>
            <a:spLocks noGrp="1"/>
          </p:cNvSpPr>
          <p:nvPr>
            <p:ph type="ftr" sz="quarter" idx="3"/>
            <p:custDataLst>
              <p:tags r:id="rId56"/>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latin typeface="Franklin Gothic Book"/>
                <a:cs typeface="Franklin Gothic Book"/>
              </a:defRPr>
            </a:lvl1pPr>
          </a:lstStyle>
          <a:p>
            <a:fld id="{71F9F866-B438-9445-8D9F-1F8FF6608833}" type="slidenum">
              <a:rPr lang="en-GB" smtClean="0"/>
              <a:pPr/>
              <a:t>‹#›</a:t>
            </a:fld>
            <a:endParaRPr lang="en-GB" dirty="0"/>
          </a:p>
        </p:txBody>
      </p:sp>
      <p:pic>
        <p:nvPicPr>
          <p:cNvPr id="10" name="Picture 9"/>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7055149" y="228600"/>
            <a:ext cx="1369714" cy="720000"/>
          </a:xfrm>
          <a:prstGeom prst="rect">
            <a:avLst/>
          </a:prstGeom>
        </p:spPr>
      </p:pic>
    </p:spTree>
  </p:cSld>
  <p:clrMap bg1="lt1" tx1="dk1" bg2="lt2" tx2="dk2" accent1="accent1" accent2="accent2" accent3="accent3" accent4="accent4" accent5="accent5" accent6="accent6" hlink="hlink" folHlink="folHlink"/>
  <p:sldLayoutIdLst>
    <p:sldLayoutId id="2147483987" r:id="rId1"/>
    <p:sldLayoutId id="2147483980" r:id="rId2"/>
    <p:sldLayoutId id="2147483981" r:id="rId3"/>
    <p:sldLayoutId id="2147483886" r:id="rId4"/>
    <p:sldLayoutId id="2147483988" r:id="rId5"/>
    <p:sldLayoutId id="2147483825" r:id="rId6"/>
    <p:sldLayoutId id="2147483935" r:id="rId7"/>
    <p:sldLayoutId id="2147483949" r:id="rId8"/>
    <p:sldLayoutId id="2147483826" r:id="rId9"/>
    <p:sldLayoutId id="2147484002" r:id="rId10"/>
    <p:sldLayoutId id="2147484003" r:id="rId11"/>
    <p:sldLayoutId id="2147484004" r:id="rId12"/>
    <p:sldLayoutId id="2147484005" r:id="rId13"/>
    <p:sldLayoutId id="2147483953" r:id="rId14"/>
    <p:sldLayoutId id="2147483954" r:id="rId15"/>
    <p:sldLayoutId id="2147483827" r:id="rId16"/>
    <p:sldLayoutId id="2147483937" r:id="rId17"/>
    <p:sldLayoutId id="2147483989" r:id="rId18"/>
    <p:sldLayoutId id="2147483974" r:id="rId19"/>
    <p:sldLayoutId id="2147483979" r:id="rId20"/>
    <p:sldLayoutId id="2147483957" r:id="rId21"/>
    <p:sldLayoutId id="2147483992" r:id="rId22"/>
    <p:sldLayoutId id="2147483823" r:id="rId23"/>
    <p:sldLayoutId id="2147483943" r:id="rId24"/>
    <p:sldLayoutId id="2147483822" r:id="rId25"/>
    <p:sldLayoutId id="2147483966" r:id="rId26"/>
    <p:sldLayoutId id="2147483939" r:id="rId27"/>
    <p:sldLayoutId id="2147483824" r:id="rId28"/>
    <p:sldLayoutId id="2147483940" r:id="rId29"/>
    <p:sldLayoutId id="2147483893" r:id="rId30"/>
    <p:sldLayoutId id="2147483941" r:id="rId31"/>
    <p:sldLayoutId id="2147483888" r:id="rId32"/>
    <p:sldLayoutId id="2147483892" r:id="rId33"/>
    <p:sldLayoutId id="2147483887" r:id="rId34"/>
    <p:sldLayoutId id="2147483889" r:id="rId35"/>
    <p:sldLayoutId id="2147483891" r:id="rId36"/>
    <p:sldLayoutId id="2147483890" r:id="rId37"/>
    <p:sldLayoutId id="2147483934" r:id="rId38"/>
    <p:sldLayoutId id="2147483918" r:id="rId39"/>
    <p:sldLayoutId id="2147483919" r:id="rId40"/>
    <p:sldLayoutId id="2147483912" r:id="rId41"/>
    <p:sldLayoutId id="2147483913" r:id="rId42"/>
    <p:sldLayoutId id="2147483911" r:id="rId43"/>
    <p:sldLayoutId id="2147483915" r:id="rId44"/>
    <p:sldLayoutId id="2147483914" r:id="rId45"/>
    <p:sldLayoutId id="2147483916" r:id="rId46"/>
    <p:sldLayoutId id="2147483833" r:id="rId47"/>
    <p:sldLayoutId id="2147483993" r:id="rId48"/>
    <p:sldLayoutId id="2147483968" r:id="rId49"/>
    <p:sldLayoutId id="2147483969" r:id="rId50"/>
    <p:sldLayoutId id="2147483970" r:id="rId51"/>
    <p:sldLayoutId id="2147483971" r:id="rId52"/>
    <p:sldLayoutId id="2147483972" r:id="rId53"/>
    <p:sldLayoutId id="2147483973" r:id="rId54"/>
  </p:sldLayoutIdLst>
  <p:hf hdr="0"/>
  <p:txStyles>
    <p:titleStyle>
      <a:lvl1pPr algn="l" rtl="0" eaLnBrk="1" fontAlgn="base" hangingPunct="1">
        <a:spcBef>
          <a:spcPct val="0"/>
        </a:spcBef>
        <a:spcAft>
          <a:spcPct val="0"/>
        </a:spcAft>
        <a:defRPr sz="2800" b="0" i="0" kern="1200">
          <a:solidFill>
            <a:schemeClr val="accent1"/>
          </a:solidFill>
          <a:latin typeface="Bodoni MT" panose="02070603080606020203" pitchFamily="18" charset="0"/>
          <a:ea typeface="ＭＳ Ｐゴシック" charset="0"/>
          <a:cs typeface="Bodoni MT" panose="02070603080606020203" pitchFamily="18" charset="0"/>
        </a:defRPr>
      </a:lvl1pPr>
      <a:lvl2pPr algn="l" rtl="0" eaLnBrk="1" fontAlgn="base" hangingPunct="1">
        <a:spcBef>
          <a:spcPct val="0"/>
        </a:spcBef>
        <a:spcAft>
          <a:spcPct val="0"/>
        </a:spcAft>
        <a:defRPr sz="2800">
          <a:solidFill>
            <a:schemeClr val="bg1"/>
          </a:solidFill>
          <a:latin typeface="Arial" charset="0"/>
          <a:ea typeface="ＭＳ Ｐゴシック" charset="0"/>
          <a:cs typeface="Arial" charset="0"/>
        </a:defRPr>
      </a:lvl2pPr>
      <a:lvl3pPr algn="l" rtl="0" eaLnBrk="1" fontAlgn="base" hangingPunct="1">
        <a:spcBef>
          <a:spcPct val="0"/>
        </a:spcBef>
        <a:spcAft>
          <a:spcPct val="0"/>
        </a:spcAft>
        <a:defRPr sz="2800">
          <a:solidFill>
            <a:schemeClr val="bg1"/>
          </a:solidFill>
          <a:latin typeface="Arial" charset="0"/>
          <a:ea typeface="ＭＳ Ｐゴシック" charset="0"/>
          <a:cs typeface="Arial" charset="0"/>
        </a:defRPr>
      </a:lvl3pPr>
      <a:lvl4pPr algn="l" rtl="0" eaLnBrk="1" fontAlgn="base" hangingPunct="1">
        <a:spcBef>
          <a:spcPct val="0"/>
        </a:spcBef>
        <a:spcAft>
          <a:spcPct val="0"/>
        </a:spcAft>
        <a:defRPr sz="2800">
          <a:solidFill>
            <a:schemeClr val="bg1"/>
          </a:solidFill>
          <a:latin typeface="Arial" charset="0"/>
          <a:ea typeface="ＭＳ Ｐゴシック" charset="0"/>
          <a:cs typeface="Arial" charset="0"/>
        </a:defRPr>
      </a:lvl4pPr>
      <a:lvl5pPr algn="l" rtl="0" eaLnBrk="1" fontAlgn="base" hangingPunct="1">
        <a:spcBef>
          <a:spcPct val="0"/>
        </a:spcBef>
        <a:spcAft>
          <a:spcPct val="0"/>
        </a:spcAft>
        <a:defRPr sz="2800">
          <a:solidFill>
            <a:schemeClr val="bg1"/>
          </a:solidFill>
          <a:latin typeface="Arial" charset="0"/>
          <a:ea typeface="ＭＳ Ｐゴシック" charset="0"/>
          <a:cs typeface="Arial" charset="0"/>
        </a:defRPr>
      </a:lvl5pPr>
      <a:lvl6pPr marL="457200" algn="l" rtl="0" eaLnBrk="1" fontAlgn="base" hangingPunct="1">
        <a:spcBef>
          <a:spcPct val="0"/>
        </a:spcBef>
        <a:spcAft>
          <a:spcPct val="0"/>
        </a:spcAft>
        <a:defRPr sz="2800">
          <a:solidFill>
            <a:schemeClr val="bg1"/>
          </a:solidFill>
          <a:latin typeface="Arial" charset="0"/>
          <a:cs typeface="Arial" charset="0"/>
        </a:defRPr>
      </a:lvl6pPr>
      <a:lvl7pPr marL="914400" algn="l" rtl="0" eaLnBrk="1" fontAlgn="base" hangingPunct="1">
        <a:spcBef>
          <a:spcPct val="0"/>
        </a:spcBef>
        <a:spcAft>
          <a:spcPct val="0"/>
        </a:spcAft>
        <a:defRPr sz="2800">
          <a:solidFill>
            <a:schemeClr val="bg1"/>
          </a:solidFill>
          <a:latin typeface="Arial" charset="0"/>
          <a:cs typeface="Arial" charset="0"/>
        </a:defRPr>
      </a:lvl7pPr>
      <a:lvl8pPr marL="1371600" algn="l" rtl="0" eaLnBrk="1" fontAlgn="base" hangingPunct="1">
        <a:spcBef>
          <a:spcPct val="0"/>
        </a:spcBef>
        <a:spcAft>
          <a:spcPct val="0"/>
        </a:spcAft>
        <a:defRPr sz="2800">
          <a:solidFill>
            <a:schemeClr val="bg1"/>
          </a:solidFill>
          <a:latin typeface="Arial" charset="0"/>
          <a:cs typeface="Arial" charset="0"/>
        </a:defRPr>
      </a:lvl8pPr>
      <a:lvl9pPr marL="1828800" algn="l" rtl="0" eaLnBrk="1" fontAlgn="base" hangingPunct="1">
        <a:spcBef>
          <a:spcPct val="0"/>
        </a:spcBef>
        <a:spcAft>
          <a:spcPct val="0"/>
        </a:spcAft>
        <a:defRPr sz="2800">
          <a:solidFill>
            <a:schemeClr val="bg1"/>
          </a:solidFill>
          <a:latin typeface="Arial" charset="0"/>
          <a:cs typeface="Arial" charset="0"/>
        </a:defRPr>
      </a:lvl9pPr>
    </p:titleStyle>
    <p:bodyStyle>
      <a:lvl1pPr marL="0" indent="0" algn="l" rtl="0" eaLnBrk="1" fontAlgn="base" hangingPunct="1">
        <a:lnSpc>
          <a:spcPct val="100000"/>
        </a:lnSpc>
        <a:spcBef>
          <a:spcPts val="0"/>
        </a:spcBef>
        <a:spcAft>
          <a:spcPts val="1200"/>
        </a:spcAft>
        <a:buClrTx/>
        <a:buFontTx/>
        <a:buNone/>
        <a:defRPr lang="en-US" sz="2000" kern="1200" smtClean="0">
          <a:solidFill>
            <a:schemeClr val="tx1">
              <a:lumMod val="50000"/>
            </a:schemeClr>
          </a:solidFill>
          <a:latin typeface="Franklin Gothic Book"/>
          <a:ea typeface="ＭＳ Ｐゴシック" charset="0"/>
          <a:cs typeface="Franklin Gothic Book"/>
        </a:defRPr>
      </a:lvl1pPr>
      <a:lvl2pPr marL="179388" marR="0" indent="-179388" algn="l" defTabSz="914400" rtl="0" eaLnBrk="1" fontAlgn="base" latinLnBrk="0" hangingPunct="1">
        <a:lnSpc>
          <a:spcPct val="100000"/>
        </a:lnSpc>
        <a:spcBef>
          <a:spcPts val="0"/>
        </a:spcBef>
        <a:spcAft>
          <a:spcPts val="1200"/>
        </a:spcAft>
        <a:buClr>
          <a:srgbClr val="00539B"/>
        </a:buClr>
        <a:buSzTx/>
        <a:buFont typeface="Arial" charset="0"/>
        <a:buChar char="•"/>
        <a:tabLst/>
        <a:defRPr lang="en-US" sz="2000" kern="1200" smtClean="0">
          <a:solidFill>
            <a:schemeClr val="tx1">
              <a:lumMod val="50000"/>
            </a:schemeClr>
          </a:solidFill>
          <a:latin typeface="Franklin Gothic Book"/>
          <a:ea typeface="Franklin Gothic Book"/>
          <a:cs typeface="Franklin Gothic Book"/>
        </a:defRPr>
      </a:lvl2pPr>
      <a:lvl3pPr marL="360000" marR="0" indent="-180000" algn="l" defTabSz="914400" rtl="0" eaLnBrk="1" fontAlgn="base" latinLnBrk="0" hangingPunct="1">
        <a:lnSpc>
          <a:spcPct val="100000"/>
        </a:lnSpc>
        <a:spcBef>
          <a:spcPts val="0"/>
        </a:spcBef>
        <a:spcAft>
          <a:spcPts val="1200"/>
        </a:spcAft>
        <a:buClrTx/>
        <a:buSzTx/>
        <a:buFont typeface="Arial"/>
        <a:buChar char="•"/>
        <a:tabLst/>
        <a:defRPr lang="en-US" sz="2000" kern="1200" smtClean="0">
          <a:solidFill>
            <a:schemeClr val="tx1">
              <a:lumMod val="50000"/>
            </a:schemeClr>
          </a:solidFill>
          <a:latin typeface="Franklin Gothic Book"/>
          <a:ea typeface="Franklin Gothic Book"/>
          <a:cs typeface="Franklin Gothic Book"/>
        </a:defRPr>
      </a:lvl3pPr>
      <a:lvl4pPr marL="540000" marR="0" indent="-1800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lang="en-US" sz="2000" kern="1200" baseline="0" smtClean="0">
          <a:solidFill>
            <a:schemeClr val="tx1">
              <a:lumMod val="50000"/>
            </a:schemeClr>
          </a:solidFill>
          <a:latin typeface="Franklin Gothic Book"/>
          <a:ea typeface="Franklin Gothic Book"/>
          <a:cs typeface="Franklin Gothic Book"/>
        </a:defRPr>
      </a:lvl4pPr>
      <a:lvl5pPr marL="2057400" indent="0" algn="l" rtl="0" eaLnBrk="1" fontAlgn="base" hangingPunct="1">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6805792" y="106043"/>
            <a:ext cx="1868428" cy="944882"/>
          </a:xfrm>
          <a:prstGeom prst="rect">
            <a:avLst/>
          </a:prstGeom>
        </p:spPr>
      </p:pic>
      <p:sp>
        <p:nvSpPr>
          <p:cNvPr id="2" name="Title Placeholder 1" descr="Ideally your title should fit on one line."/>
          <p:cNvSpPr>
            <a:spLocks noGrp="1"/>
          </p:cNvSpPr>
          <p:nvPr>
            <p:ph type="title"/>
          </p:nvPr>
        </p:nvSpPr>
        <p:spPr>
          <a:xfrm>
            <a:off x="720725" y="-1"/>
            <a:ext cx="5903913" cy="1080000"/>
          </a:xfrm>
          <a:prstGeom prst="rect">
            <a:avLst/>
          </a:prstGeom>
        </p:spPr>
        <p:txBody>
          <a:bodyPr vert="horz" lIns="0" tIns="0" rIns="0" bIns="0" rtlCol="0" anchor="ctr">
            <a:normAutofit/>
          </a:bodyPr>
          <a:lstStyle/>
          <a:p>
            <a:r>
              <a:rPr lang="en-US" dirty="0"/>
              <a:t>Click to edit Master title style</a:t>
            </a:r>
            <a:endParaRPr lang="en-GB" dirty="0"/>
          </a:p>
        </p:txBody>
      </p:sp>
      <p:cxnSp>
        <p:nvCxnSpPr>
          <p:cNvPr id="70" name="Straight Connector 69"/>
          <p:cNvCxnSpPr/>
          <p:nvPr/>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bwMode="auto">
          <a:xfrm>
            <a:off x="-3083" y="6480000"/>
            <a:ext cx="9147083"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5" name="Text Placeholder 2" descr="First level - paragraph text&#10;Second level - bullet 1&#10;Third level - bullet 2&#10;&#10;No more than 100 words per slide"/>
          <p:cNvSpPr>
            <a:spLocks noGrp="1"/>
          </p:cNvSpPr>
          <p:nvPr>
            <p:ph type="body" idx="1"/>
          </p:nvPr>
        </p:nvSpPr>
        <p:spPr>
          <a:xfrm>
            <a:off x="720726" y="1800225"/>
            <a:ext cx="7704137" cy="41402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latin typeface="Franklin Gothic Book"/>
                <a:cs typeface="Franklin Gothic Book"/>
              </a:defRPr>
            </a:lvl1pPr>
          </a:lstStyle>
          <a:p>
            <a:fld id="{8B6E079F-0502-CC4C-9C8B-39554E94F19E}" type="datetime3">
              <a:rPr lang="en-GB" smtClean="0"/>
              <a:pPr/>
              <a:t>4 July, 2016</a:t>
            </a:fld>
            <a:endParaRPr lang="en-GB" dirty="0"/>
          </a:p>
        </p:txBody>
      </p:sp>
      <p:sp>
        <p:nvSpPr>
          <p:cNvPr id="57" name="Footer Placeholder 4"/>
          <p:cNvSpPr>
            <a:spLocks noGrp="1"/>
          </p:cNvSpPr>
          <p:nvPr>
            <p:ph type="ftr" sz="quarter" idx="3"/>
            <p:custDataLst>
              <p:tags r:id="rId57"/>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latin typeface="Franklin Gothic Book"/>
                <a:cs typeface="Franklin Gothic Book"/>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2356471517"/>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 id="2147484376" r:id="rId12"/>
    <p:sldLayoutId id="2147484377" r:id="rId13"/>
    <p:sldLayoutId id="2147484378" r:id="rId14"/>
    <p:sldLayoutId id="2147484379" r:id="rId15"/>
    <p:sldLayoutId id="2147484381" r:id="rId16"/>
    <p:sldLayoutId id="2147484382" r:id="rId17"/>
    <p:sldLayoutId id="2147484383" r:id="rId18"/>
    <p:sldLayoutId id="2147484384" r:id="rId19"/>
    <p:sldLayoutId id="2147484385" r:id="rId20"/>
    <p:sldLayoutId id="2147484386" r:id="rId21"/>
    <p:sldLayoutId id="2147484387" r:id="rId22"/>
    <p:sldLayoutId id="2147484388" r:id="rId23"/>
    <p:sldLayoutId id="2147484389" r:id="rId24"/>
    <p:sldLayoutId id="2147484390" r:id="rId25"/>
    <p:sldLayoutId id="2147484391" r:id="rId26"/>
    <p:sldLayoutId id="2147484392" r:id="rId27"/>
    <p:sldLayoutId id="2147484393" r:id="rId28"/>
    <p:sldLayoutId id="2147484394" r:id="rId29"/>
    <p:sldLayoutId id="2147484395" r:id="rId30"/>
    <p:sldLayoutId id="2147484396" r:id="rId31"/>
    <p:sldLayoutId id="2147484397" r:id="rId32"/>
    <p:sldLayoutId id="2147484398" r:id="rId33"/>
    <p:sldLayoutId id="2147484399" r:id="rId34"/>
    <p:sldLayoutId id="2147484400" r:id="rId35"/>
    <p:sldLayoutId id="2147484401" r:id="rId36"/>
    <p:sldLayoutId id="2147484402" r:id="rId37"/>
    <p:sldLayoutId id="2147484403" r:id="rId38"/>
    <p:sldLayoutId id="2147484404" r:id="rId39"/>
    <p:sldLayoutId id="2147484405" r:id="rId40"/>
    <p:sldLayoutId id="2147484406" r:id="rId41"/>
    <p:sldLayoutId id="2147484407" r:id="rId42"/>
    <p:sldLayoutId id="2147484408" r:id="rId43"/>
    <p:sldLayoutId id="2147484409" r:id="rId44"/>
    <p:sldLayoutId id="2147484410" r:id="rId45"/>
    <p:sldLayoutId id="2147484411" r:id="rId46"/>
    <p:sldLayoutId id="2147484412" r:id="rId47"/>
    <p:sldLayoutId id="2147484413" r:id="rId48"/>
    <p:sldLayoutId id="2147484414" r:id="rId49"/>
    <p:sldLayoutId id="2147484415" r:id="rId50"/>
    <p:sldLayoutId id="2147484416" r:id="rId51"/>
    <p:sldLayoutId id="2147484417" r:id="rId52"/>
    <p:sldLayoutId id="2147484418" r:id="rId53"/>
    <p:sldLayoutId id="2147484419" r:id="rId54"/>
    <p:sldLayoutId id="2147484420" r:id="rId55"/>
  </p:sldLayoutIdLst>
  <p:hf hdr="0"/>
  <p:txStyles>
    <p:titleStyle>
      <a:lvl1pPr algn="l" rtl="0" eaLnBrk="0" fontAlgn="base" hangingPunct="0">
        <a:spcBef>
          <a:spcPct val="0"/>
        </a:spcBef>
        <a:spcAft>
          <a:spcPct val="0"/>
        </a:spcAft>
        <a:defRPr sz="2800" b="0" i="0" kern="1200">
          <a:solidFill>
            <a:schemeClr val="accent1"/>
          </a:solidFill>
          <a:latin typeface="Bodoni MT" panose="02070603080606020203" pitchFamily="18" charset="0"/>
          <a:ea typeface="ＭＳ Ｐゴシック" charset="0"/>
          <a:cs typeface="Bodoni MT" panose="02070603080606020203" pitchFamily="18" charset="0"/>
        </a:defRPr>
      </a:lvl1pPr>
      <a:lvl2pPr algn="l" rtl="0" eaLnBrk="0" fontAlgn="base" hangingPunct="0">
        <a:spcBef>
          <a:spcPct val="0"/>
        </a:spcBef>
        <a:spcAft>
          <a:spcPct val="0"/>
        </a:spcAft>
        <a:defRPr sz="2800">
          <a:solidFill>
            <a:schemeClr val="bg1"/>
          </a:solidFill>
          <a:latin typeface="Arial" charset="0"/>
          <a:ea typeface="ＭＳ Ｐゴシック" charset="0"/>
          <a:cs typeface="Arial" charset="0"/>
        </a:defRPr>
      </a:lvl2pPr>
      <a:lvl3pPr algn="l" rtl="0" eaLnBrk="0" fontAlgn="base" hangingPunct="0">
        <a:spcBef>
          <a:spcPct val="0"/>
        </a:spcBef>
        <a:spcAft>
          <a:spcPct val="0"/>
        </a:spcAft>
        <a:defRPr sz="2800">
          <a:solidFill>
            <a:schemeClr val="bg1"/>
          </a:solidFill>
          <a:latin typeface="Arial" charset="0"/>
          <a:ea typeface="ＭＳ Ｐゴシック" charset="0"/>
          <a:cs typeface="Arial" charset="0"/>
        </a:defRPr>
      </a:lvl3pPr>
      <a:lvl4pPr algn="l" rtl="0" eaLnBrk="0" fontAlgn="base" hangingPunct="0">
        <a:spcBef>
          <a:spcPct val="0"/>
        </a:spcBef>
        <a:spcAft>
          <a:spcPct val="0"/>
        </a:spcAft>
        <a:defRPr sz="2800">
          <a:solidFill>
            <a:schemeClr val="bg1"/>
          </a:solidFill>
          <a:latin typeface="Arial" charset="0"/>
          <a:ea typeface="ＭＳ Ｐゴシック" charset="0"/>
          <a:cs typeface="Arial" charset="0"/>
        </a:defRPr>
      </a:lvl4pPr>
      <a:lvl5pPr algn="l" rtl="0" eaLnBrk="0" fontAlgn="base" hangingPunct="0">
        <a:spcBef>
          <a:spcPct val="0"/>
        </a:spcBef>
        <a:spcAft>
          <a:spcPct val="0"/>
        </a:spcAft>
        <a:defRPr sz="2800">
          <a:solidFill>
            <a:schemeClr val="bg1"/>
          </a:solidFill>
          <a:latin typeface="Arial" charset="0"/>
          <a:ea typeface="ＭＳ Ｐゴシック" charset="0"/>
          <a:cs typeface="Arial" charset="0"/>
        </a:defRPr>
      </a:lvl5pPr>
      <a:lvl6pPr marL="457200" algn="l" rtl="0" fontAlgn="base">
        <a:spcBef>
          <a:spcPct val="0"/>
        </a:spcBef>
        <a:spcAft>
          <a:spcPct val="0"/>
        </a:spcAft>
        <a:defRPr sz="2800">
          <a:solidFill>
            <a:schemeClr val="bg1"/>
          </a:solidFill>
          <a:latin typeface="Arial" charset="0"/>
          <a:cs typeface="Arial" charset="0"/>
        </a:defRPr>
      </a:lvl6pPr>
      <a:lvl7pPr marL="914400" algn="l" rtl="0" fontAlgn="base">
        <a:spcBef>
          <a:spcPct val="0"/>
        </a:spcBef>
        <a:spcAft>
          <a:spcPct val="0"/>
        </a:spcAft>
        <a:defRPr sz="2800">
          <a:solidFill>
            <a:schemeClr val="bg1"/>
          </a:solidFill>
          <a:latin typeface="Arial" charset="0"/>
          <a:cs typeface="Arial" charset="0"/>
        </a:defRPr>
      </a:lvl7pPr>
      <a:lvl8pPr marL="1371600" algn="l" rtl="0" fontAlgn="base">
        <a:spcBef>
          <a:spcPct val="0"/>
        </a:spcBef>
        <a:spcAft>
          <a:spcPct val="0"/>
        </a:spcAft>
        <a:defRPr sz="2800">
          <a:solidFill>
            <a:schemeClr val="bg1"/>
          </a:solidFill>
          <a:latin typeface="Arial" charset="0"/>
          <a:cs typeface="Arial" charset="0"/>
        </a:defRPr>
      </a:lvl8pPr>
      <a:lvl9pPr marL="1828800" algn="l" rtl="0" fontAlgn="base">
        <a:spcBef>
          <a:spcPct val="0"/>
        </a:spcBef>
        <a:spcAft>
          <a:spcPct val="0"/>
        </a:spcAft>
        <a:defRPr sz="2800">
          <a:solidFill>
            <a:schemeClr val="bg1"/>
          </a:solidFill>
          <a:latin typeface="Arial" charset="0"/>
          <a:cs typeface="Arial" charset="0"/>
        </a:defRPr>
      </a:lvl9pPr>
    </p:titleStyle>
    <p:bodyStyle>
      <a:lvl1pPr marL="0" indent="0" algn="l" rtl="0" eaLnBrk="0" fontAlgn="base" hangingPunct="0">
        <a:lnSpc>
          <a:spcPct val="100000"/>
        </a:lnSpc>
        <a:spcBef>
          <a:spcPts val="0"/>
        </a:spcBef>
        <a:spcAft>
          <a:spcPts val="1200"/>
        </a:spcAft>
        <a:buClrTx/>
        <a:buFontTx/>
        <a:buNone/>
        <a:defRPr lang="en-US" sz="2000" kern="1200" smtClean="0">
          <a:solidFill>
            <a:schemeClr val="tx1">
              <a:lumMod val="50000"/>
            </a:schemeClr>
          </a:solidFill>
          <a:latin typeface="Franklin Gothic Book"/>
          <a:ea typeface="ＭＳ Ｐゴシック" charset="0"/>
          <a:cs typeface="Franklin Gothic Book"/>
        </a:defRPr>
      </a:lvl1pPr>
      <a:lvl2pPr marL="179388" marR="0" indent="-179388" algn="l" defTabSz="914400" rtl="0" eaLnBrk="0" fontAlgn="base" latinLnBrk="0" hangingPunct="0">
        <a:lnSpc>
          <a:spcPct val="100000"/>
        </a:lnSpc>
        <a:spcBef>
          <a:spcPts val="0"/>
        </a:spcBef>
        <a:spcAft>
          <a:spcPts val="1200"/>
        </a:spcAft>
        <a:buClr>
          <a:srgbClr val="00539B"/>
        </a:buClr>
        <a:buSzTx/>
        <a:buFont typeface="Arial" charset="0"/>
        <a:buChar char="•"/>
        <a:tabLst/>
        <a:defRPr lang="en-US" sz="2000" kern="1200" smtClean="0">
          <a:solidFill>
            <a:schemeClr val="tx1">
              <a:lumMod val="50000"/>
            </a:schemeClr>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lang="en-US" sz="2000" kern="1200" smtClean="0">
          <a:solidFill>
            <a:schemeClr val="tx1">
              <a:lumMod val="50000"/>
            </a:schemeClr>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panose="020B0604020202020204" pitchFamily="34" charset="0"/>
        <a:buChar char="‒"/>
        <a:tabLst/>
        <a:defRPr lang="en-US" sz="2000" kern="1200" baseline="0" smtClean="0">
          <a:solidFill>
            <a:schemeClr val="tx1">
              <a:lumMod val="50000"/>
            </a:schemeClr>
          </a:solidFill>
          <a:latin typeface="Franklin Gothic Book"/>
          <a:ea typeface="Franklin Gothic Book"/>
          <a:cs typeface="Franklin Gothic Book"/>
        </a:defRPr>
      </a:lvl4pPr>
      <a:lvl5pPr marL="2057400" indent="0" algn="l" rtl="0" eaLnBrk="0" fontAlgn="base" hangingPunct="0">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6805792" y="106043"/>
            <a:ext cx="1868428" cy="944882"/>
          </a:xfrm>
          <a:prstGeom prst="rect">
            <a:avLst/>
          </a:prstGeom>
        </p:spPr>
      </p:pic>
      <p:sp>
        <p:nvSpPr>
          <p:cNvPr id="2" name="Title Placeholder 1" descr="Ideally your title should fit on one line."/>
          <p:cNvSpPr>
            <a:spLocks noGrp="1"/>
          </p:cNvSpPr>
          <p:nvPr>
            <p:ph type="title"/>
          </p:nvPr>
        </p:nvSpPr>
        <p:spPr>
          <a:xfrm>
            <a:off x="720725" y="-1"/>
            <a:ext cx="5903913" cy="1080000"/>
          </a:xfrm>
          <a:prstGeom prst="rect">
            <a:avLst/>
          </a:prstGeom>
        </p:spPr>
        <p:txBody>
          <a:bodyPr vert="horz" lIns="0" tIns="0" rIns="0" bIns="0" rtlCol="0" anchor="ctr">
            <a:normAutofit/>
          </a:bodyPr>
          <a:lstStyle/>
          <a:p>
            <a:r>
              <a:rPr lang="en-US" dirty="0"/>
              <a:t>Click to edit Master title style</a:t>
            </a:r>
            <a:endParaRPr lang="en-GB" dirty="0"/>
          </a:p>
        </p:txBody>
      </p:sp>
      <p:cxnSp>
        <p:nvCxnSpPr>
          <p:cNvPr id="70" name="Straight Connector 69"/>
          <p:cNvCxnSpPr/>
          <p:nvPr/>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bwMode="auto">
          <a:xfrm>
            <a:off x="-3083" y="6480000"/>
            <a:ext cx="9147083"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5" name="Text Placeholder 2" descr="First level - paragraph text&#10;Second level - bullet 1&#10;Third level - bullet 2&#10;&#10;No more than 100 words per slide"/>
          <p:cNvSpPr>
            <a:spLocks noGrp="1"/>
          </p:cNvSpPr>
          <p:nvPr>
            <p:ph type="body" idx="1"/>
          </p:nvPr>
        </p:nvSpPr>
        <p:spPr>
          <a:xfrm>
            <a:off x="720726" y="1800225"/>
            <a:ext cx="7704137" cy="41402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latin typeface="Franklin Gothic Book"/>
                <a:cs typeface="Franklin Gothic Book"/>
              </a:defRPr>
            </a:lvl1pPr>
          </a:lstStyle>
          <a:p>
            <a:fld id="{8B6E079F-0502-CC4C-9C8B-39554E94F19E}" type="datetime3">
              <a:rPr lang="en-GB" smtClean="0"/>
              <a:pPr/>
              <a:t>4 July, 2016</a:t>
            </a:fld>
            <a:endParaRPr lang="en-GB" dirty="0"/>
          </a:p>
        </p:txBody>
      </p:sp>
      <p:sp>
        <p:nvSpPr>
          <p:cNvPr id="57" name="Footer Placeholder 4"/>
          <p:cNvSpPr>
            <a:spLocks noGrp="1"/>
          </p:cNvSpPr>
          <p:nvPr>
            <p:ph type="ftr" sz="quarter" idx="3"/>
            <p:custDataLst>
              <p:tags r:id="rId57"/>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latin typeface="Franklin Gothic Book"/>
                <a:cs typeface="Franklin Gothic Book"/>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225548546"/>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 id="2147484319" r:id="rId12"/>
    <p:sldLayoutId id="2147484320" r:id="rId13"/>
    <p:sldLayoutId id="2147484321" r:id="rId14"/>
    <p:sldLayoutId id="2147484322" r:id="rId15"/>
    <p:sldLayoutId id="2147484324" r:id="rId16"/>
    <p:sldLayoutId id="2147484325" r:id="rId17"/>
    <p:sldLayoutId id="2147484326" r:id="rId18"/>
    <p:sldLayoutId id="2147484327" r:id="rId19"/>
    <p:sldLayoutId id="2147484328" r:id="rId20"/>
    <p:sldLayoutId id="2147484329" r:id="rId21"/>
    <p:sldLayoutId id="2147484330" r:id="rId22"/>
    <p:sldLayoutId id="2147484331" r:id="rId23"/>
    <p:sldLayoutId id="2147484332" r:id="rId24"/>
    <p:sldLayoutId id="2147484333" r:id="rId25"/>
    <p:sldLayoutId id="2147484334" r:id="rId26"/>
    <p:sldLayoutId id="2147484335" r:id="rId27"/>
    <p:sldLayoutId id="2147484336" r:id="rId28"/>
    <p:sldLayoutId id="2147484337" r:id="rId29"/>
    <p:sldLayoutId id="2147484338" r:id="rId30"/>
    <p:sldLayoutId id="2147484339" r:id="rId31"/>
    <p:sldLayoutId id="2147484340" r:id="rId32"/>
    <p:sldLayoutId id="2147484341" r:id="rId33"/>
    <p:sldLayoutId id="2147484342" r:id="rId34"/>
    <p:sldLayoutId id="2147484343" r:id="rId35"/>
    <p:sldLayoutId id="2147484344" r:id="rId36"/>
    <p:sldLayoutId id="2147484345" r:id="rId37"/>
    <p:sldLayoutId id="2147484346" r:id="rId38"/>
    <p:sldLayoutId id="2147484347" r:id="rId39"/>
    <p:sldLayoutId id="2147484348" r:id="rId40"/>
    <p:sldLayoutId id="2147484349" r:id="rId41"/>
    <p:sldLayoutId id="2147484350" r:id="rId42"/>
    <p:sldLayoutId id="2147484351" r:id="rId43"/>
    <p:sldLayoutId id="2147484352" r:id="rId44"/>
    <p:sldLayoutId id="2147484353" r:id="rId45"/>
    <p:sldLayoutId id="2147484354" r:id="rId46"/>
    <p:sldLayoutId id="2147484355" r:id="rId47"/>
    <p:sldLayoutId id="2147484356" r:id="rId48"/>
    <p:sldLayoutId id="2147484357" r:id="rId49"/>
    <p:sldLayoutId id="2147484358" r:id="rId50"/>
    <p:sldLayoutId id="2147484359" r:id="rId51"/>
    <p:sldLayoutId id="2147484360" r:id="rId52"/>
    <p:sldLayoutId id="2147484361" r:id="rId53"/>
    <p:sldLayoutId id="2147484362" r:id="rId54"/>
    <p:sldLayoutId id="2147484363" r:id="rId55"/>
  </p:sldLayoutIdLst>
  <p:hf hdr="0"/>
  <p:txStyles>
    <p:titleStyle>
      <a:lvl1pPr algn="l" rtl="0" eaLnBrk="0" fontAlgn="base" hangingPunct="0">
        <a:spcBef>
          <a:spcPct val="0"/>
        </a:spcBef>
        <a:spcAft>
          <a:spcPct val="0"/>
        </a:spcAft>
        <a:defRPr sz="2800" b="0" i="0" kern="1200">
          <a:solidFill>
            <a:schemeClr val="accent1"/>
          </a:solidFill>
          <a:latin typeface="Bodoni MT" panose="02070603080606020203" pitchFamily="18" charset="0"/>
          <a:ea typeface="ＭＳ Ｐゴシック" charset="0"/>
          <a:cs typeface="Bodoni MT" panose="02070603080606020203" pitchFamily="18" charset="0"/>
        </a:defRPr>
      </a:lvl1pPr>
      <a:lvl2pPr algn="l" rtl="0" eaLnBrk="0" fontAlgn="base" hangingPunct="0">
        <a:spcBef>
          <a:spcPct val="0"/>
        </a:spcBef>
        <a:spcAft>
          <a:spcPct val="0"/>
        </a:spcAft>
        <a:defRPr sz="2800">
          <a:solidFill>
            <a:schemeClr val="bg1"/>
          </a:solidFill>
          <a:latin typeface="Arial" charset="0"/>
          <a:ea typeface="ＭＳ Ｐゴシック" charset="0"/>
          <a:cs typeface="Arial" charset="0"/>
        </a:defRPr>
      </a:lvl2pPr>
      <a:lvl3pPr algn="l" rtl="0" eaLnBrk="0" fontAlgn="base" hangingPunct="0">
        <a:spcBef>
          <a:spcPct val="0"/>
        </a:spcBef>
        <a:spcAft>
          <a:spcPct val="0"/>
        </a:spcAft>
        <a:defRPr sz="2800">
          <a:solidFill>
            <a:schemeClr val="bg1"/>
          </a:solidFill>
          <a:latin typeface="Arial" charset="0"/>
          <a:ea typeface="ＭＳ Ｐゴシック" charset="0"/>
          <a:cs typeface="Arial" charset="0"/>
        </a:defRPr>
      </a:lvl3pPr>
      <a:lvl4pPr algn="l" rtl="0" eaLnBrk="0" fontAlgn="base" hangingPunct="0">
        <a:spcBef>
          <a:spcPct val="0"/>
        </a:spcBef>
        <a:spcAft>
          <a:spcPct val="0"/>
        </a:spcAft>
        <a:defRPr sz="2800">
          <a:solidFill>
            <a:schemeClr val="bg1"/>
          </a:solidFill>
          <a:latin typeface="Arial" charset="0"/>
          <a:ea typeface="ＭＳ Ｐゴシック" charset="0"/>
          <a:cs typeface="Arial" charset="0"/>
        </a:defRPr>
      </a:lvl4pPr>
      <a:lvl5pPr algn="l" rtl="0" eaLnBrk="0" fontAlgn="base" hangingPunct="0">
        <a:spcBef>
          <a:spcPct val="0"/>
        </a:spcBef>
        <a:spcAft>
          <a:spcPct val="0"/>
        </a:spcAft>
        <a:defRPr sz="2800">
          <a:solidFill>
            <a:schemeClr val="bg1"/>
          </a:solidFill>
          <a:latin typeface="Arial" charset="0"/>
          <a:ea typeface="ＭＳ Ｐゴシック" charset="0"/>
          <a:cs typeface="Arial" charset="0"/>
        </a:defRPr>
      </a:lvl5pPr>
      <a:lvl6pPr marL="457200" algn="l" rtl="0" fontAlgn="base">
        <a:spcBef>
          <a:spcPct val="0"/>
        </a:spcBef>
        <a:spcAft>
          <a:spcPct val="0"/>
        </a:spcAft>
        <a:defRPr sz="2800">
          <a:solidFill>
            <a:schemeClr val="bg1"/>
          </a:solidFill>
          <a:latin typeface="Arial" charset="0"/>
          <a:cs typeface="Arial" charset="0"/>
        </a:defRPr>
      </a:lvl6pPr>
      <a:lvl7pPr marL="914400" algn="l" rtl="0" fontAlgn="base">
        <a:spcBef>
          <a:spcPct val="0"/>
        </a:spcBef>
        <a:spcAft>
          <a:spcPct val="0"/>
        </a:spcAft>
        <a:defRPr sz="2800">
          <a:solidFill>
            <a:schemeClr val="bg1"/>
          </a:solidFill>
          <a:latin typeface="Arial" charset="0"/>
          <a:cs typeface="Arial" charset="0"/>
        </a:defRPr>
      </a:lvl7pPr>
      <a:lvl8pPr marL="1371600" algn="l" rtl="0" fontAlgn="base">
        <a:spcBef>
          <a:spcPct val="0"/>
        </a:spcBef>
        <a:spcAft>
          <a:spcPct val="0"/>
        </a:spcAft>
        <a:defRPr sz="2800">
          <a:solidFill>
            <a:schemeClr val="bg1"/>
          </a:solidFill>
          <a:latin typeface="Arial" charset="0"/>
          <a:cs typeface="Arial" charset="0"/>
        </a:defRPr>
      </a:lvl8pPr>
      <a:lvl9pPr marL="1828800" algn="l" rtl="0" fontAlgn="base">
        <a:spcBef>
          <a:spcPct val="0"/>
        </a:spcBef>
        <a:spcAft>
          <a:spcPct val="0"/>
        </a:spcAft>
        <a:defRPr sz="2800">
          <a:solidFill>
            <a:schemeClr val="bg1"/>
          </a:solidFill>
          <a:latin typeface="Arial" charset="0"/>
          <a:cs typeface="Arial" charset="0"/>
        </a:defRPr>
      </a:lvl9pPr>
    </p:titleStyle>
    <p:bodyStyle>
      <a:lvl1pPr marL="0" indent="0" algn="l" rtl="0" eaLnBrk="0" fontAlgn="base" hangingPunct="0">
        <a:lnSpc>
          <a:spcPct val="100000"/>
        </a:lnSpc>
        <a:spcBef>
          <a:spcPts val="0"/>
        </a:spcBef>
        <a:spcAft>
          <a:spcPts val="1200"/>
        </a:spcAft>
        <a:buClrTx/>
        <a:buFontTx/>
        <a:buNone/>
        <a:defRPr lang="en-US" sz="2000" kern="1200" smtClean="0">
          <a:solidFill>
            <a:schemeClr val="tx1">
              <a:lumMod val="50000"/>
            </a:schemeClr>
          </a:solidFill>
          <a:latin typeface="Franklin Gothic Book"/>
          <a:ea typeface="ＭＳ Ｐゴシック" charset="0"/>
          <a:cs typeface="Franklin Gothic Book"/>
        </a:defRPr>
      </a:lvl1pPr>
      <a:lvl2pPr marL="179388" marR="0" indent="-179388" algn="l" defTabSz="914400" rtl="0" eaLnBrk="0" fontAlgn="base" latinLnBrk="0" hangingPunct="0">
        <a:lnSpc>
          <a:spcPct val="100000"/>
        </a:lnSpc>
        <a:spcBef>
          <a:spcPts val="0"/>
        </a:spcBef>
        <a:spcAft>
          <a:spcPts val="1200"/>
        </a:spcAft>
        <a:buClr>
          <a:srgbClr val="00539B"/>
        </a:buClr>
        <a:buSzTx/>
        <a:buFont typeface="Arial" charset="0"/>
        <a:buChar char="•"/>
        <a:tabLst/>
        <a:defRPr lang="en-US" sz="2000" kern="1200" smtClean="0">
          <a:solidFill>
            <a:schemeClr val="tx1">
              <a:lumMod val="50000"/>
            </a:schemeClr>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lang="en-US" sz="2000" kern="1200" smtClean="0">
          <a:solidFill>
            <a:schemeClr val="tx1">
              <a:lumMod val="50000"/>
            </a:schemeClr>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panose="020B0604020202020204" pitchFamily="34" charset="0"/>
        <a:buChar char="‒"/>
        <a:tabLst/>
        <a:defRPr lang="en-US" sz="2000" kern="1200" baseline="0" smtClean="0">
          <a:solidFill>
            <a:schemeClr val="tx1">
              <a:lumMod val="50000"/>
            </a:schemeClr>
          </a:solidFill>
          <a:latin typeface="Franklin Gothic Book"/>
          <a:ea typeface="Franklin Gothic Book"/>
          <a:cs typeface="Franklin Gothic Book"/>
        </a:defRPr>
      </a:lvl4pPr>
      <a:lvl5pPr marL="2057400" indent="0" algn="l" rtl="0" eaLnBrk="0" fontAlgn="base" hangingPunct="0">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6929617" y="119496"/>
            <a:ext cx="1563627" cy="950978"/>
          </a:xfrm>
          <a:prstGeom prst="rect">
            <a:avLst/>
          </a:prstGeom>
        </p:spPr>
      </p:pic>
      <p:sp>
        <p:nvSpPr>
          <p:cNvPr id="2" name="Title Placeholder 1" descr="Ideally your title should fit on one line."/>
          <p:cNvSpPr>
            <a:spLocks noGrp="1"/>
          </p:cNvSpPr>
          <p:nvPr>
            <p:ph type="title"/>
          </p:nvPr>
        </p:nvSpPr>
        <p:spPr>
          <a:xfrm>
            <a:off x="720725" y="-1"/>
            <a:ext cx="5903913" cy="1080000"/>
          </a:xfrm>
          <a:prstGeom prst="rect">
            <a:avLst/>
          </a:prstGeom>
        </p:spPr>
        <p:txBody>
          <a:bodyPr vert="horz" lIns="0" tIns="0" rIns="0" bIns="0" rtlCol="0" anchor="ctr">
            <a:normAutofit/>
          </a:bodyPr>
          <a:lstStyle/>
          <a:p>
            <a:r>
              <a:rPr lang="en-US" dirty="0"/>
              <a:t>Click to edit Master title style</a:t>
            </a:r>
            <a:endParaRPr lang="en-GB" dirty="0"/>
          </a:p>
        </p:txBody>
      </p:sp>
      <p:cxnSp>
        <p:nvCxnSpPr>
          <p:cNvPr id="70" name="Straight Connector 69"/>
          <p:cNvCxnSpPr/>
          <p:nvPr/>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bwMode="auto">
          <a:xfrm>
            <a:off x="-3083" y="6480000"/>
            <a:ext cx="9147083"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5" name="Text Placeholder 2" descr="First level - paragraph text&#10;Second level - bullet 1&#10;Third level - bullet 2&#10;&#10;No more than 100 words per slide"/>
          <p:cNvSpPr>
            <a:spLocks noGrp="1"/>
          </p:cNvSpPr>
          <p:nvPr>
            <p:ph type="body" idx="1"/>
          </p:nvPr>
        </p:nvSpPr>
        <p:spPr>
          <a:xfrm>
            <a:off x="720726" y="1800225"/>
            <a:ext cx="7704137" cy="41402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latin typeface="Franklin Gothic Book"/>
                <a:cs typeface="Franklin Gothic Book"/>
              </a:defRPr>
            </a:lvl1pPr>
          </a:lstStyle>
          <a:p>
            <a:fld id="{8B6E079F-0502-CC4C-9C8B-39554E94F19E}" type="datetime3">
              <a:rPr lang="en-GB" smtClean="0"/>
              <a:pPr/>
              <a:t>4 July, 2016</a:t>
            </a:fld>
            <a:endParaRPr lang="en-GB" dirty="0"/>
          </a:p>
        </p:txBody>
      </p:sp>
      <p:sp>
        <p:nvSpPr>
          <p:cNvPr id="57" name="Footer Placeholder 4"/>
          <p:cNvSpPr>
            <a:spLocks noGrp="1"/>
          </p:cNvSpPr>
          <p:nvPr>
            <p:ph type="ftr" sz="quarter" idx="3"/>
            <p:custDataLst>
              <p:tags r:id="rId57"/>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latin typeface="Franklin Gothic Book"/>
                <a:cs typeface="Franklin Gothic Book"/>
              </a:defRPr>
            </a:lvl1pPr>
          </a:lstStyle>
          <a:p>
            <a:fld id="{71F9F866-B438-9445-8D9F-1F8FF6608833}" type="slidenum">
              <a:rPr lang="en-GB" smtClean="0"/>
              <a:pPr/>
              <a:t>‹#›</a:t>
            </a:fld>
            <a:endParaRPr lang="en-GB" dirty="0"/>
          </a:p>
        </p:txBody>
      </p:sp>
    </p:spTree>
    <p:extLst>
      <p:ext uri="{BB962C8B-B14F-4D97-AF65-F5344CB8AC3E}">
        <p14:creationId xmlns:p14="http://schemas.microsoft.com/office/powerpoint/2010/main" val="1324403751"/>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 id="2147484262" r:id="rId12"/>
    <p:sldLayoutId id="2147484263" r:id="rId13"/>
    <p:sldLayoutId id="2147484264" r:id="rId14"/>
    <p:sldLayoutId id="2147484265" r:id="rId15"/>
    <p:sldLayoutId id="2147484267" r:id="rId16"/>
    <p:sldLayoutId id="2147484268" r:id="rId17"/>
    <p:sldLayoutId id="2147484269" r:id="rId18"/>
    <p:sldLayoutId id="2147484270" r:id="rId19"/>
    <p:sldLayoutId id="2147484271" r:id="rId20"/>
    <p:sldLayoutId id="2147484272" r:id="rId21"/>
    <p:sldLayoutId id="2147484273" r:id="rId22"/>
    <p:sldLayoutId id="2147484274" r:id="rId23"/>
    <p:sldLayoutId id="2147484275" r:id="rId24"/>
    <p:sldLayoutId id="2147484276" r:id="rId25"/>
    <p:sldLayoutId id="2147484277" r:id="rId26"/>
    <p:sldLayoutId id="2147484278" r:id="rId27"/>
    <p:sldLayoutId id="2147484279" r:id="rId28"/>
    <p:sldLayoutId id="2147484280" r:id="rId29"/>
    <p:sldLayoutId id="2147484281" r:id="rId30"/>
    <p:sldLayoutId id="2147484282" r:id="rId31"/>
    <p:sldLayoutId id="2147484283" r:id="rId32"/>
    <p:sldLayoutId id="2147484284" r:id="rId33"/>
    <p:sldLayoutId id="2147484285" r:id="rId34"/>
    <p:sldLayoutId id="2147484286" r:id="rId35"/>
    <p:sldLayoutId id="2147484287" r:id="rId36"/>
    <p:sldLayoutId id="2147484288" r:id="rId37"/>
    <p:sldLayoutId id="2147484289" r:id="rId38"/>
    <p:sldLayoutId id="2147484290" r:id="rId39"/>
    <p:sldLayoutId id="2147484291" r:id="rId40"/>
    <p:sldLayoutId id="2147484292" r:id="rId41"/>
    <p:sldLayoutId id="2147484293" r:id="rId42"/>
    <p:sldLayoutId id="2147484294" r:id="rId43"/>
    <p:sldLayoutId id="2147484295" r:id="rId44"/>
    <p:sldLayoutId id="2147484296" r:id="rId45"/>
    <p:sldLayoutId id="2147484297" r:id="rId46"/>
    <p:sldLayoutId id="2147484298" r:id="rId47"/>
    <p:sldLayoutId id="2147484299" r:id="rId48"/>
    <p:sldLayoutId id="2147484300" r:id="rId49"/>
    <p:sldLayoutId id="2147484301" r:id="rId50"/>
    <p:sldLayoutId id="2147484302" r:id="rId51"/>
    <p:sldLayoutId id="2147484303" r:id="rId52"/>
    <p:sldLayoutId id="2147484304" r:id="rId53"/>
    <p:sldLayoutId id="2147484305" r:id="rId54"/>
    <p:sldLayoutId id="2147484306" r:id="rId55"/>
  </p:sldLayoutIdLst>
  <p:hf hdr="0"/>
  <p:txStyles>
    <p:titleStyle>
      <a:lvl1pPr algn="l" rtl="0" eaLnBrk="0" fontAlgn="base" hangingPunct="0">
        <a:spcBef>
          <a:spcPct val="0"/>
        </a:spcBef>
        <a:spcAft>
          <a:spcPct val="0"/>
        </a:spcAft>
        <a:defRPr sz="2800" b="0" i="0" kern="1200">
          <a:solidFill>
            <a:schemeClr val="accent1"/>
          </a:solidFill>
          <a:latin typeface="Bodoni MT" panose="02070603080606020203" pitchFamily="18" charset="0"/>
          <a:ea typeface="ＭＳ Ｐゴシック" charset="0"/>
          <a:cs typeface="Bodoni MT" panose="02070603080606020203" pitchFamily="18" charset="0"/>
        </a:defRPr>
      </a:lvl1pPr>
      <a:lvl2pPr algn="l" rtl="0" eaLnBrk="0" fontAlgn="base" hangingPunct="0">
        <a:spcBef>
          <a:spcPct val="0"/>
        </a:spcBef>
        <a:spcAft>
          <a:spcPct val="0"/>
        </a:spcAft>
        <a:defRPr sz="2800">
          <a:solidFill>
            <a:schemeClr val="bg1"/>
          </a:solidFill>
          <a:latin typeface="Arial" charset="0"/>
          <a:ea typeface="ＭＳ Ｐゴシック" charset="0"/>
          <a:cs typeface="Arial" charset="0"/>
        </a:defRPr>
      </a:lvl2pPr>
      <a:lvl3pPr algn="l" rtl="0" eaLnBrk="0" fontAlgn="base" hangingPunct="0">
        <a:spcBef>
          <a:spcPct val="0"/>
        </a:spcBef>
        <a:spcAft>
          <a:spcPct val="0"/>
        </a:spcAft>
        <a:defRPr sz="2800">
          <a:solidFill>
            <a:schemeClr val="bg1"/>
          </a:solidFill>
          <a:latin typeface="Arial" charset="0"/>
          <a:ea typeface="ＭＳ Ｐゴシック" charset="0"/>
          <a:cs typeface="Arial" charset="0"/>
        </a:defRPr>
      </a:lvl3pPr>
      <a:lvl4pPr algn="l" rtl="0" eaLnBrk="0" fontAlgn="base" hangingPunct="0">
        <a:spcBef>
          <a:spcPct val="0"/>
        </a:spcBef>
        <a:spcAft>
          <a:spcPct val="0"/>
        </a:spcAft>
        <a:defRPr sz="2800">
          <a:solidFill>
            <a:schemeClr val="bg1"/>
          </a:solidFill>
          <a:latin typeface="Arial" charset="0"/>
          <a:ea typeface="ＭＳ Ｐゴシック" charset="0"/>
          <a:cs typeface="Arial" charset="0"/>
        </a:defRPr>
      </a:lvl4pPr>
      <a:lvl5pPr algn="l" rtl="0" eaLnBrk="0" fontAlgn="base" hangingPunct="0">
        <a:spcBef>
          <a:spcPct val="0"/>
        </a:spcBef>
        <a:spcAft>
          <a:spcPct val="0"/>
        </a:spcAft>
        <a:defRPr sz="2800">
          <a:solidFill>
            <a:schemeClr val="bg1"/>
          </a:solidFill>
          <a:latin typeface="Arial" charset="0"/>
          <a:ea typeface="ＭＳ Ｐゴシック" charset="0"/>
          <a:cs typeface="Arial" charset="0"/>
        </a:defRPr>
      </a:lvl5pPr>
      <a:lvl6pPr marL="457200" algn="l" rtl="0" fontAlgn="base">
        <a:spcBef>
          <a:spcPct val="0"/>
        </a:spcBef>
        <a:spcAft>
          <a:spcPct val="0"/>
        </a:spcAft>
        <a:defRPr sz="2800">
          <a:solidFill>
            <a:schemeClr val="bg1"/>
          </a:solidFill>
          <a:latin typeface="Arial" charset="0"/>
          <a:cs typeface="Arial" charset="0"/>
        </a:defRPr>
      </a:lvl6pPr>
      <a:lvl7pPr marL="914400" algn="l" rtl="0" fontAlgn="base">
        <a:spcBef>
          <a:spcPct val="0"/>
        </a:spcBef>
        <a:spcAft>
          <a:spcPct val="0"/>
        </a:spcAft>
        <a:defRPr sz="2800">
          <a:solidFill>
            <a:schemeClr val="bg1"/>
          </a:solidFill>
          <a:latin typeface="Arial" charset="0"/>
          <a:cs typeface="Arial" charset="0"/>
        </a:defRPr>
      </a:lvl7pPr>
      <a:lvl8pPr marL="1371600" algn="l" rtl="0" fontAlgn="base">
        <a:spcBef>
          <a:spcPct val="0"/>
        </a:spcBef>
        <a:spcAft>
          <a:spcPct val="0"/>
        </a:spcAft>
        <a:defRPr sz="2800">
          <a:solidFill>
            <a:schemeClr val="bg1"/>
          </a:solidFill>
          <a:latin typeface="Arial" charset="0"/>
          <a:cs typeface="Arial" charset="0"/>
        </a:defRPr>
      </a:lvl8pPr>
      <a:lvl9pPr marL="1828800" algn="l" rtl="0" fontAlgn="base">
        <a:spcBef>
          <a:spcPct val="0"/>
        </a:spcBef>
        <a:spcAft>
          <a:spcPct val="0"/>
        </a:spcAft>
        <a:defRPr sz="2800">
          <a:solidFill>
            <a:schemeClr val="bg1"/>
          </a:solidFill>
          <a:latin typeface="Arial" charset="0"/>
          <a:cs typeface="Arial" charset="0"/>
        </a:defRPr>
      </a:lvl9pPr>
    </p:titleStyle>
    <p:bodyStyle>
      <a:lvl1pPr marL="0" indent="0" algn="l" rtl="0" eaLnBrk="0" fontAlgn="base" hangingPunct="0">
        <a:lnSpc>
          <a:spcPct val="100000"/>
        </a:lnSpc>
        <a:spcBef>
          <a:spcPts val="0"/>
        </a:spcBef>
        <a:spcAft>
          <a:spcPts val="1200"/>
        </a:spcAft>
        <a:buClrTx/>
        <a:buFontTx/>
        <a:buNone/>
        <a:defRPr lang="en-US" sz="2000" kern="1200" smtClean="0">
          <a:solidFill>
            <a:schemeClr val="tx1">
              <a:lumMod val="50000"/>
            </a:schemeClr>
          </a:solidFill>
          <a:latin typeface="Franklin Gothic Book"/>
          <a:ea typeface="ＭＳ Ｐゴシック" charset="0"/>
          <a:cs typeface="Franklin Gothic Book"/>
        </a:defRPr>
      </a:lvl1pPr>
      <a:lvl2pPr marL="179388" marR="0" indent="-179388" algn="l" defTabSz="914400" rtl="0" eaLnBrk="0" fontAlgn="base" latinLnBrk="0" hangingPunct="0">
        <a:lnSpc>
          <a:spcPct val="100000"/>
        </a:lnSpc>
        <a:spcBef>
          <a:spcPts val="0"/>
        </a:spcBef>
        <a:spcAft>
          <a:spcPts val="1200"/>
        </a:spcAft>
        <a:buClr>
          <a:srgbClr val="00539B"/>
        </a:buClr>
        <a:buSzTx/>
        <a:buFont typeface="Arial" charset="0"/>
        <a:buChar char="•"/>
        <a:tabLst/>
        <a:defRPr lang="en-US" sz="2000" kern="1200" smtClean="0">
          <a:solidFill>
            <a:schemeClr val="tx1">
              <a:lumMod val="50000"/>
            </a:schemeClr>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lang="en-US" sz="2000" kern="1200" smtClean="0">
          <a:solidFill>
            <a:schemeClr val="tx1">
              <a:lumMod val="50000"/>
            </a:schemeClr>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panose="020B0604020202020204" pitchFamily="34" charset="0"/>
        <a:buChar char="‒"/>
        <a:tabLst/>
        <a:defRPr lang="en-US" sz="2000" kern="1200" baseline="0" smtClean="0">
          <a:solidFill>
            <a:schemeClr val="tx1">
              <a:lumMod val="50000"/>
            </a:schemeClr>
          </a:solidFill>
          <a:latin typeface="Franklin Gothic Book"/>
          <a:ea typeface="Franklin Gothic Book"/>
          <a:cs typeface="Franklin Gothic Book"/>
        </a:defRPr>
      </a:lvl4pPr>
      <a:lvl5pPr marL="2057400" indent="0" algn="l" rtl="0" eaLnBrk="0" fontAlgn="base" hangingPunct="0">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descr="Ideally your title should fit on one line."/>
          <p:cNvSpPr>
            <a:spLocks noGrp="1"/>
          </p:cNvSpPr>
          <p:nvPr>
            <p:ph type="title"/>
          </p:nvPr>
        </p:nvSpPr>
        <p:spPr>
          <a:xfrm>
            <a:off x="720725" y="-1"/>
            <a:ext cx="5903913" cy="1080000"/>
          </a:xfrm>
          <a:prstGeom prst="rect">
            <a:avLst/>
          </a:prstGeom>
        </p:spPr>
        <p:txBody>
          <a:bodyPr vert="horz" lIns="0" tIns="0" rIns="0" bIns="0" rtlCol="0" anchor="ctr">
            <a:normAutofit/>
          </a:bodyPr>
          <a:lstStyle/>
          <a:p>
            <a:r>
              <a:rPr lang="en-US" dirty="0"/>
              <a:t>Click to edit Master title style</a:t>
            </a:r>
            <a:endParaRPr lang="en-GB" dirty="0"/>
          </a:p>
        </p:txBody>
      </p:sp>
      <p:cxnSp>
        <p:nvCxnSpPr>
          <p:cNvPr id="70" name="Straight Connector 69"/>
          <p:cNvCxnSpPr/>
          <p:nvPr/>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bwMode="auto">
          <a:xfrm>
            <a:off x="-3083" y="6480000"/>
            <a:ext cx="9147083"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5" name="Text Placeholder 2" descr="First level - paragraph text&#10;Second level - bullet 1&#10;Third level - bullet 2&#10;&#10;No more than 100 words per slide"/>
          <p:cNvSpPr>
            <a:spLocks noGrp="1"/>
          </p:cNvSpPr>
          <p:nvPr>
            <p:ph type="body" idx="1"/>
          </p:nvPr>
        </p:nvSpPr>
        <p:spPr>
          <a:xfrm>
            <a:off x="720726" y="1800225"/>
            <a:ext cx="7704137" cy="41402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latin typeface="Franklin Gothic Book"/>
                <a:cs typeface="Franklin Gothic Book"/>
              </a:defRPr>
            </a:lvl1pPr>
          </a:lstStyle>
          <a:p>
            <a:fld id="{8B6E079F-0502-CC4C-9C8B-39554E94F19E}" type="datetime3">
              <a:rPr lang="en-GB" smtClean="0"/>
              <a:pPr/>
              <a:t>4 July, 2016</a:t>
            </a:fld>
            <a:endParaRPr lang="en-GB" dirty="0"/>
          </a:p>
        </p:txBody>
      </p:sp>
      <p:sp>
        <p:nvSpPr>
          <p:cNvPr id="57" name="Footer Placeholder 4"/>
          <p:cNvSpPr>
            <a:spLocks noGrp="1"/>
          </p:cNvSpPr>
          <p:nvPr>
            <p:ph type="ftr" sz="quarter" idx="3"/>
            <p:custDataLst>
              <p:tags r:id="rId8"/>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r>
              <a:rPr lang="ru-RU" dirty="0" smtClean="0"/>
              <a:t>ЕБРР</a:t>
            </a:r>
            <a:r>
              <a:rPr lang="en-GB" dirty="0" smtClean="0"/>
              <a:t> </a:t>
            </a:r>
            <a:r>
              <a:rPr lang="en-GB" dirty="0"/>
              <a:t>Classification: </a:t>
            </a:r>
            <a:r>
              <a:rPr lang="en-GB" b="1" dirty="0"/>
              <a:t> INTERNAL </a:t>
            </a:r>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latin typeface="Franklin Gothic Book"/>
                <a:cs typeface="Franklin Gothic Book"/>
              </a:defRPr>
            </a:lvl1pPr>
          </a:lstStyle>
          <a:p>
            <a:fld id="{71F9F866-B438-9445-8D9F-1F8FF6608833}" type="slidenum">
              <a:rPr lang="en-GB" smtClean="0"/>
              <a:pPr/>
              <a:t>‹#›</a:t>
            </a:fld>
            <a:endParaRPr lang="en-GB" dirty="0"/>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55149" y="228600"/>
            <a:ext cx="1369714" cy="720000"/>
          </a:xfrm>
          <a:prstGeom prst="rect">
            <a:avLst/>
          </a:prstGeom>
        </p:spPr>
      </p:pic>
    </p:spTree>
    <p:extLst>
      <p:ext uri="{BB962C8B-B14F-4D97-AF65-F5344CB8AC3E}">
        <p14:creationId xmlns:p14="http://schemas.microsoft.com/office/powerpoint/2010/main" val="2624119142"/>
      </p:ext>
    </p:extLst>
  </p:cSld>
  <p:clrMap bg1="lt1" tx1="dk1" bg2="lt2" tx2="dk2" accent1="accent1" accent2="accent2" accent3="accent3" accent4="accent4" accent5="accent5" accent6="accent6" hlink="hlink" folHlink="folHlink"/>
  <p:sldLayoutIdLst>
    <p:sldLayoutId id="2147484078" r:id="rId1"/>
    <p:sldLayoutId id="2147484075" r:id="rId2"/>
    <p:sldLayoutId id="2147484076" r:id="rId3"/>
    <p:sldLayoutId id="2147484479" r:id="rId4"/>
    <p:sldLayoutId id="2147484485" r:id="rId5"/>
    <p:sldLayoutId id="2147484487" r:id="rId6"/>
  </p:sldLayoutIdLst>
  <p:hf hdr="0"/>
  <p:txStyles>
    <p:titleStyle>
      <a:lvl1pPr algn="l" rtl="0" eaLnBrk="0" fontAlgn="base" hangingPunct="0">
        <a:spcBef>
          <a:spcPct val="0"/>
        </a:spcBef>
        <a:spcAft>
          <a:spcPct val="0"/>
        </a:spcAft>
        <a:defRPr sz="2800" b="0" i="0" kern="1200">
          <a:solidFill>
            <a:schemeClr val="accent1"/>
          </a:solidFill>
          <a:latin typeface="Bodoni MT" panose="02070603080606020203" pitchFamily="18" charset="0"/>
          <a:ea typeface="ＭＳ Ｐゴシック" charset="0"/>
          <a:cs typeface="Bodoni MT" panose="02070603080606020203" pitchFamily="18" charset="0"/>
        </a:defRPr>
      </a:lvl1pPr>
      <a:lvl2pPr algn="l" rtl="0" eaLnBrk="0" fontAlgn="base" hangingPunct="0">
        <a:spcBef>
          <a:spcPct val="0"/>
        </a:spcBef>
        <a:spcAft>
          <a:spcPct val="0"/>
        </a:spcAft>
        <a:defRPr sz="2800">
          <a:solidFill>
            <a:schemeClr val="bg1"/>
          </a:solidFill>
          <a:latin typeface="Arial" charset="0"/>
          <a:ea typeface="ＭＳ Ｐゴシック" charset="0"/>
          <a:cs typeface="Arial" charset="0"/>
        </a:defRPr>
      </a:lvl2pPr>
      <a:lvl3pPr algn="l" rtl="0" eaLnBrk="0" fontAlgn="base" hangingPunct="0">
        <a:spcBef>
          <a:spcPct val="0"/>
        </a:spcBef>
        <a:spcAft>
          <a:spcPct val="0"/>
        </a:spcAft>
        <a:defRPr sz="2800">
          <a:solidFill>
            <a:schemeClr val="bg1"/>
          </a:solidFill>
          <a:latin typeface="Arial" charset="0"/>
          <a:ea typeface="ＭＳ Ｐゴシック" charset="0"/>
          <a:cs typeface="Arial" charset="0"/>
        </a:defRPr>
      </a:lvl3pPr>
      <a:lvl4pPr algn="l" rtl="0" eaLnBrk="0" fontAlgn="base" hangingPunct="0">
        <a:spcBef>
          <a:spcPct val="0"/>
        </a:spcBef>
        <a:spcAft>
          <a:spcPct val="0"/>
        </a:spcAft>
        <a:defRPr sz="2800">
          <a:solidFill>
            <a:schemeClr val="bg1"/>
          </a:solidFill>
          <a:latin typeface="Arial" charset="0"/>
          <a:ea typeface="ＭＳ Ｐゴシック" charset="0"/>
          <a:cs typeface="Arial" charset="0"/>
        </a:defRPr>
      </a:lvl4pPr>
      <a:lvl5pPr algn="l" rtl="0" eaLnBrk="0" fontAlgn="base" hangingPunct="0">
        <a:spcBef>
          <a:spcPct val="0"/>
        </a:spcBef>
        <a:spcAft>
          <a:spcPct val="0"/>
        </a:spcAft>
        <a:defRPr sz="2800">
          <a:solidFill>
            <a:schemeClr val="bg1"/>
          </a:solidFill>
          <a:latin typeface="Arial" charset="0"/>
          <a:ea typeface="ＭＳ Ｐゴシック" charset="0"/>
          <a:cs typeface="Arial" charset="0"/>
        </a:defRPr>
      </a:lvl5pPr>
      <a:lvl6pPr marL="457200" algn="l" rtl="0" fontAlgn="base">
        <a:spcBef>
          <a:spcPct val="0"/>
        </a:spcBef>
        <a:spcAft>
          <a:spcPct val="0"/>
        </a:spcAft>
        <a:defRPr sz="2800">
          <a:solidFill>
            <a:schemeClr val="bg1"/>
          </a:solidFill>
          <a:latin typeface="Arial" charset="0"/>
          <a:cs typeface="Arial" charset="0"/>
        </a:defRPr>
      </a:lvl6pPr>
      <a:lvl7pPr marL="914400" algn="l" rtl="0" fontAlgn="base">
        <a:spcBef>
          <a:spcPct val="0"/>
        </a:spcBef>
        <a:spcAft>
          <a:spcPct val="0"/>
        </a:spcAft>
        <a:defRPr sz="2800">
          <a:solidFill>
            <a:schemeClr val="bg1"/>
          </a:solidFill>
          <a:latin typeface="Arial" charset="0"/>
          <a:cs typeface="Arial" charset="0"/>
        </a:defRPr>
      </a:lvl7pPr>
      <a:lvl8pPr marL="1371600" algn="l" rtl="0" fontAlgn="base">
        <a:spcBef>
          <a:spcPct val="0"/>
        </a:spcBef>
        <a:spcAft>
          <a:spcPct val="0"/>
        </a:spcAft>
        <a:defRPr sz="2800">
          <a:solidFill>
            <a:schemeClr val="bg1"/>
          </a:solidFill>
          <a:latin typeface="Arial" charset="0"/>
          <a:cs typeface="Arial" charset="0"/>
        </a:defRPr>
      </a:lvl8pPr>
      <a:lvl9pPr marL="1828800" algn="l" rtl="0" fontAlgn="base">
        <a:spcBef>
          <a:spcPct val="0"/>
        </a:spcBef>
        <a:spcAft>
          <a:spcPct val="0"/>
        </a:spcAft>
        <a:defRPr sz="2800">
          <a:solidFill>
            <a:schemeClr val="bg1"/>
          </a:solidFill>
          <a:latin typeface="Arial" charset="0"/>
          <a:cs typeface="Arial" charset="0"/>
        </a:defRPr>
      </a:lvl9pPr>
    </p:titleStyle>
    <p:bodyStyle>
      <a:lvl1pPr marL="0" indent="0" algn="l" rtl="0" eaLnBrk="0" fontAlgn="base" hangingPunct="0">
        <a:lnSpc>
          <a:spcPct val="100000"/>
        </a:lnSpc>
        <a:spcBef>
          <a:spcPts val="0"/>
        </a:spcBef>
        <a:spcAft>
          <a:spcPts val="1200"/>
        </a:spcAft>
        <a:buClrTx/>
        <a:buFontTx/>
        <a:buNone/>
        <a:defRPr lang="en-US" sz="2000" kern="1200" smtClean="0">
          <a:solidFill>
            <a:schemeClr val="tx1">
              <a:lumMod val="50000"/>
            </a:schemeClr>
          </a:solidFill>
          <a:latin typeface="Franklin Gothic Book"/>
          <a:ea typeface="ＭＳ Ｐゴシック" charset="0"/>
          <a:cs typeface="Franklin Gothic Book"/>
        </a:defRPr>
      </a:lvl1pPr>
      <a:lvl2pPr marL="179388" marR="0" indent="-179388" algn="l" defTabSz="914400" rtl="0" eaLnBrk="0" fontAlgn="base" latinLnBrk="0" hangingPunct="0">
        <a:lnSpc>
          <a:spcPct val="100000"/>
        </a:lnSpc>
        <a:spcBef>
          <a:spcPts val="0"/>
        </a:spcBef>
        <a:spcAft>
          <a:spcPts val="1200"/>
        </a:spcAft>
        <a:buClr>
          <a:srgbClr val="00539B"/>
        </a:buClr>
        <a:buSzTx/>
        <a:buFont typeface="Arial" charset="0"/>
        <a:buChar char="•"/>
        <a:tabLst/>
        <a:defRPr lang="en-US" sz="2000" kern="1200" smtClean="0">
          <a:solidFill>
            <a:schemeClr val="tx1">
              <a:lumMod val="50000"/>
            </a:schemeClr>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lang="en-US" sz="2000" kern="1200" smtClean="0">
          <a:solidFill>
            <a:schemeClr val="tx1">
              <a:lumMod val="50000"/>
            </a:schemeClr>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panose="020B0604020202020204" pitchFamily="34" charset="0"/>
        <a:buChar char="‒"/>
        <a:tabLst/>
        <a:defRPr lang="en-US" sz="2000" kern="1200" baseline="0" smtClean="0">
          <a:solidFill>
            <a:schemeClr val="tx1">
              <a:lumMod val="50000"/>
            </a:schemeClr>
          </a:solidFill>
          <a:latin typeface="Franklin Gothic Book"/>
          <a:ea typeface="Franklin Gothic Book"/>
          <a:cs typeface="Franklin Gothic Book"/>
        </a:defRPr>
      </a:lvl4pPr>
      <a:lvl5pPr marL="2057400" indent="0" algn="l" rtl="0" eaLnBrk="0" fontAlgn="base" hangingPunct="0">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descr="Ideally your title should fit on one line."/>
          <p:cNvSpPr>
            <a:spLocks noGrp="1"/>
          </p:cNvSpPr>
          <p:nvPr>
            <p:ph type="title"/>
          </p:nvPr>
        </p:nvSpPr>
        <p:spPr>
          <a:xfrm>
            <a:off x="720725" y="-1"/>
            <a:ext cx="5903913" cy="1080000"/>
          </a:xfrm>
          <a:prstGeom prst="rect">
            <a:avLst/>
          </a:prstGeom>
        </p:spPr>
        <p:txBody>
          <a:bodyPr vert="horz" lIns="0" tIns="0" rIns="0" bIns="0" rtlCol="0" anchor="ctr">
            <a:normAutofit/>
          </a:bodyPr>
          <a:lstStyle/>
          <a:p>
            <a:r>
              <a:rPr lang="en-US"/>
              <a:t>Click to edit Master title style</a:t>
            </a:r>
            <a:endParaRPr lang="en-GB" dirty="0"/>
          </a:p>
        </p:txBody>
      </p:sp>
      <p:cxnSp>
        <p:nvCxnSpPr>
          <p:cNvPr id="70" name="Straight Connector 69"/>
          <p:cNvCxnSpPr/>
          <p:nvPr/>
        </p:nvCxnSpPr>
        <p:spPr bwMode="auto">
          <a:xfrm>
            <a:off x="-3083" y="1079500"/>
            <a:ext cx="9144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bwMode="auto">
          <a:xfrm>
            <a:off x="-3083" y="6480000"/>
            <a:ext cx="9147083"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5" name="Text Placeholder 2" descr="First level - paragraph text&#10;Second level - bullet 1&#10;Third level - bullet 2&#10;&#10;No more than 100 words per slide"/>
          <p:cNvSpPr>
            <a:spLocks noGrp="1"/>
          </p:cNvSpPr>
          <p:nvPr>
            <p:ph type="body" idx="1"/>
          </p:nvPr>
        </p:nvSpPr>
        <p:spPr>
          <a:xfrm>
            <a:off x="720726" y="1800225"/>
            <a:ext cx="7704137" cy="41402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6" name="Date Placeholder 3"/>
          <p:cNvSpPr>
            <a:spLocks noGrp="1"/>
          </p:cNvSpPr>
          <p:nvPr>
            <p:ph type="dt" sz="half" idx="2"/>
          </p:nvPr>
        </p:nvSpPr>
        <p:spPr>
          <a:xfrm>
            <a:off x="719136" y="6480000"/>
            <a:ext cx="1871664" cy="378000"/>
          </a:xfrm>
          <a:prstGeom prst="rect">
            <a:avLst/>
          </a:prstGeom>
        </p:spPr>
        <p:txBody>
          <a:bodyPr lIns="0" tIns="0" rIns="0" bIns="0" anchor="ctr"/>
          <a:lstStyle>
            <a:lvl1pPr>
              <a:defRPr sz="800">
                <a:solidFill>
                  <a:schemeClr val="accent1"/>
                </a:solidFill>
                <a:latin typeface="Franklin Gothic Book"/>
                <a:cs typeface="Franklin Gothic Book"/>
              </a:defRPr>
            </a:lvl1pPr>
          </a:lstStyle>
          <a:p>
            <a:fld id="{8B6E079F-0502-CC4C-9C8B-39554E94F19E}" type="datetime3">
              <a:rPr lang="en-GB" smtClean="0">
                <a:solidFill>
                  <a:srgbClr val="00539B"/>
                </a:solidFill>
              </a:rPr>
              <a:pPr/>
              <a:t>4 July, 2016</a:t>
            </a:fld>
            <a:endParaRPr lang="en-GB" dirty="0">
              <a:solidFill>
                <a:srgbClr val="00539B"/>
              </a:solidFill>
            </a:endParaRPr>
          </a:p>
        </p:txBody>
      </p:sp>
      <p:sp>
        <p:nvSpPr>
          <p:cNvPr id="57" name="Footer Placeholder 4"/>
          <p:cNvSpPr>
            <a:spLocks noGrp="1"/>
          </p:cNvSpPr>
          <p:nvPr>
            <p:ph type="ftr" sz="quarter" idx="3"/>
            <p:custDataLst>
              <p:tags r:id="rId57"/>
            </p:custDataLst>
          </p:nvPr>
        </p:nvSpPr>
        <p:spPr>
          <a:xfrm>
            <a:off x="0" y="6480000"/>
            <a:ext cx="9144000" cy="378000"/>
          </a:xfrm>
          <a:prstGeom prst="rect">
            <a:avLst/>
          </a:prstGeom>
        </p:spPr>
        <p:txBody>
          <a:bodyPr lIns="0" tIns="0" rIns="0" bIns="0" anchor="ctr"/>
          <a:lstStyle>
            <a:lvl1pPr algn="ctr">
              <a:defRPr lang="en-GB" sz="1000" b="0" i="0" u="none">
                <a:solidFill>
                  <a:srgbClr val="FFFFFF"/>
                </a:solidFill>
                <a:latin typeface="Arial"/>
              </a:defRPr>
            </a:lvl1pPr>
          </a:lstStyle>
          <a:p>
            <a:endParaRPr b="1"/>
          </a:p>
        </p:txBody>
      </p:sp>
      <p:sp>
        <p:nvSpPr>
          <p:cNvPr id="59" name="Slide Number Placeholder 5"/>
          <p:cNvSpPr>
            <a:spLocks noGrp="1"/>
          </p:cNvSpPr>
          <p:nvPr>
            <p:ph type="sldNum" sz="quarter" idx="4"/>
          </p:nvPr>
        </p:nvSpPr>
        <p:spPr>
          <a:xfrm>
            <a:off x="8279567" y="6480000"/>
            <a:ext cx="360002" cy="378000"/>
          </a:xfrm>
          <a:prstGeom prst="rect">
            <a:avLst/>
          </a:prstGeom>
        </p:spPr>
        <p:txBody>
          <a:bodyPr lIns="0" tIns="0" rIns="0" bIns="0" anchor="ctr"/>
          <a:lstStyle>
            <a:lvl1pPr algn="r">
              <a:defRPr sz="800">
                <a:solidFill>
                  <a:schemeClr val="accent1"/>
                </a:solidFill>
                <a:latin typeface="Franklin Gothic Book"/>
                <a:cs typeface="Franklin Gothic Book"/>
              </a:defRPr>
            </a:lvl1pPr>
          </a:lstStyle>
          <a:p>
            <a:fld id="{71F9F866-B438-9445-8D9F-1F8FF6608833}" type="slidenum">
              <a:rPr lang="en-GB" smtClean="0">
                <a:solidFill>
                  <a:srgbClr val="00539B"/>
                </a:solidFill>
              </a:rPr>
              <a:pPr/>
              <a:t>‹#›</a:t>
            </a:fld>
            <a:endParaRPr lang="en-GB" dirty="0">
              <a:solidFill>
                <a:srgbClr val="00539B"/>
              </a:solidFill>
            </a:endParaRPr>
          </a:p>
        </p:txBody>
      </p:sp>
      <p:pic>
        <p:nvPicPr>
          <p:cNvPr id="10" name="Picture 9"/>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7055149" y="228600"/>
            <a:ext cx="1369714" cy="720000"/>
          </a:xfrm>
          <a:prstGeom prst="rect">
            <a:avLst/>
          </a:prstGeom>
        </p:spPr>
      </p:pic>
    </p:spTree>
    <p:extLst>
      <p:ext uri="{BB962C8B-B14F-4D97-AF65-F5344CB8AC3E}">
        <p14:creationId xmlns:p14="http://schemas.microsoft.com/office/powerpoint/2010/main" val="4111427729"/>
      </p:ext>
    </p:extLst>
  </p:cSld>
  <p:clrMap bg1="lt1" tx1="dk1" bg2="lt2" tx2="dk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 id="2147484433" r:id="rId12"/>
    <p:sldLayoutId id="2147484434" r:id="rId13"/>
    <p:sldLayoutId id="2147484435" r:id="rId14"/>
    <p:sldLayoutId id="2147484436" r:id="rId15"/>
    <p:sldLayoutId id="2147484438" r:id="rId16"/>
    <p:sldLayoutId id="2147484439" r:id="rId17"/>
    <p:sldLayoutId id="2147484440" r:id="rId18"/>
    <p:sldLayoutId id="2147484441" r:id="rId19"/>
    <p:sldLayoutId id="2147484442" r:id="rId20"/>
    <p:sldLayoutId id="2147484443" r:id="rId21"/>
    <p:sldLayoutId id="2147484444" r:id="rId22"/>
    <p:sldLayoutId id="2147484445" r:id="rId23"/>
    <p:sldLayoutId id="2147484446" r:id="rId24"/>
    <p:sldLayoutId id="2147484447" r:id="rId25"/>
    <p:sldLayoutId id="2147484448" r:id="rId26"/>
    <p:sldLayoutId id="2147484449" r:id="rId27"/>
    <p:sldLayoutId id="2147484450" r:id="rId28"/>
    <p:sldLayoutId id="2147484451" r:id="rId29"/>
    <p:sldLayoutId id="2147484452" r:id="rId30"/>
    <p:sldLayoutId id="2147484453" r:id="rId31"/>
    <p:sldLayoutId id="2147484454" r:id="rId32"/>
    <p:sldLayoutId id="2147484455" r:id="rId33"/>
    <p:sldLayoutId id="2147484456" r:id="rId34"/>
    <p:sldLayoutId id="2147484457" r:id="rId35"/>
    <p:sldLayoutId id="2147484458" r:id="rId36"/>
    <p:sldLayoutId id="2147484459" r:id="rId37"/>
    <p:sldLayoutId id="2147484460" r:id="rId38"/>
    <p:sldLayoutId id="2147484461" r:id="rId39"/>
    <p:sldLayoutId id="2147484462" r:id="rId40"/>
    <p:sldLayoutId id="2147484463" r:id="rId41"/>
    <p:sldLayoutId id="2147484464" r:id="rId42"/>
    <p:sldLayoutId id="2147484465" r:id="rId43"/>
    <p:sldLayoutId id="2147484466" r:id="rId44"/>
    <p:sldLayoutId id="2147484467" r:id="rId45"/>
    <p:sldLayoutId id="2147484468" r:id="rId46"/>
    <p:sldLayoutId id="2147484469" r:id="rId47"/>
    <p:sldLayoutId id="2147484470" r:id="rId48"/>
    <p:sldLayoutId id="2147484471" r:id="rId49"/>
    <p:sldLayoutId id="2147484472" r:id="rId50"/>
    <p:sldLayoutId id="2147484473" r:id="rId51"/>
    <p:sldLayoutId id="2147484474" r:id="rId52"/>
    <p:sldLayoutId id="2147484475" r:id="rId53"/>
    <p:sldLayoutId id="2147484476" r:id="rId54"/>
    <p:sldLayoutId id="2147484477" r:id="rId55"/>
  </p:sldLayoutIdLst>
  <p:hf hdr="0"/>
  <p:txStyles>
    <p:titleStyle>
      <a:lvl1pPr algn="l" rtl="0" eaLnBrk="1" fontAlgn="base" hangingPunct="1">
        <a:spcBef>
          <a:spcPct val="0"/>
        </a:spcBef>
        <a:spcAft>
          <a:spcPct val="0"/>
        </a:spcAft>
        <a:defRPr sz="2800" b="0" i="0" kern="1200">
          <a:solidFill>
            <a:schemeClr val="accent1"/>
          </a:solidFill>
          <a:latin typeface="Bodoni MT" panose="02070603080606020203" pitchFamily="18" charset="0"/>
          <a:ea typeface="ＭＳ Ｐゴシック" charset="0"/>
          <a:cs typeface="Bodoni MT" panose="02070603080606020203" pitchFamily="18" charset="0"/>
        </a:defRPr>
      </a:lvl1pPr>
      <a:lvl2pPr algn="l" rtl="0" eaLnBrk="1" fontAlgn="base" hangingPunct="1">
        <a:spcBef>
          <a:spcPct val="0"/>
        </a:spcBef>
        <a:spcAft>
          <a:spcPct val="0"/>
        </a:spcAft>
        <a:defRPr sz="2800">
          <a:solidFill>
            <a:schemeClr val="bg1"/>
          </a:solidFill>
          <a:latin typeface="Arial" charset="0"/>
          <a:ea typeface="ＭＳ Ｐゴシック" charset="0"/>
          <a:cs typeface="Arial" charset="0"/>
        </a:defRPr>
      </a:lvl2pPr>
      <a:lvl3pPr algn="l" rtl="0" eaLnBrk="1" fontAlgn="base" hangingPunct="1">
        <a:spcBef>
          <a:spcPct val="0"/>
        </a:spcBef>
        <a:spcAft>
          <a:spcPct val="0"/>
        </a:spcAft>
        <a:defRPr sz="2800">
          <a:solidFill>
            <a:schemeClr val="bg1"/>
          </a:solidFill>
          <a:latin typeface="Arial" charset="0"/>
          <a:ea typeface="ＭＳ Ｐゴシック" charset="0"/>
          <a:cs typeface="Arial" charset="0"/>
        </a:defRPr>
      </a:lvl3pPr>
      <a:lvl4pPr algn="l" rtl="0" eaLnBrk="1" fontAlgn="base" hangingPunct="1">
        <a:spcBef>
          <a:spcPct val="0"/>
        </a:spcBef>
        <a:spcAft>
          <a:spcPct val="0"/>
        </a:spcAft>
        <a:defRPr sz="2800">
          <a:solidFill>
            <a:schemeClr val="bg1"/>
          </a:solidFill>
          <a:latin typeface="Arial" charset="0"/>
          <a:ea typeface="ＭＳ Ｐゴシック" charset="0"/>
          <a:cs typeface="Arial" charset="0"/>
        </a:defRPr>
      </a:lvl4pPr>
      <a:lvl5pPr algn="l" rtl="0" eaLnBrk="1" fontAlgn="base" hangingPunct="1">
        <a:spcBef>
          <a:spcPct val="0"/>
        </a:spcBef>
        <a:spcAft>
          <a:spcPct val="0"/>
        </a:spcAft>
        <a:defRPr sz="2800">
          <a:solidFill>
            <a:schemeClr val="bg1"/>
          </a:solidFill>
          <a:latin typeface="Arial" charset="0"/>
          <a:ea typeface="ＭＳ Ｐゴシック" charset="0"/>
          <a:cs typeface="Arial" charset="0"/>
        </a:defRPr>
      </a:lvl5pPr>
      <a:lvl6pPr marL="457200" algn="l" rtl="0" eaLnBrk="1" fontAlgn="base" hangingPunct="1">
        <a:spcBef>
          <a:spcPct val="0"/>
        </a:spcBef>
        <a:spcAft>
          <a:spcPct val="0"/>
        </a:spcAft>
        <a:defRPr sz="2800">
          <a:solidFill>
            <a:schemeClr val="bg1"/>
          </a:solidFill>
          <a:latin typeface="Arial" charset="0"/>
          <a:cs typeface="Arial" charset="0"/>
        </a:defRPr>
      </a:lvl6pPr>
      <a:lvl7pPr marL="914400" algn="l" rtl="0" eaLnBrk="1" fontAlgn="base" hangingPunct="1">
        <a:spcBef>
          <a:spcPct val="0"/>
        </a:spcBef>
        <a:spcAft>
          <a:spcPct val="0"/>
        </a:spcAft>
        <a:defRPr sz="2800">
          <a:solidFill>
            <a:schemeClr val="bg1"/>
          </a:solidFill>
          <a:latin typeface="Arial" charset="0"/>
          <a:cs typeface="Arial" charset="0"/>
        </a:defRPr>
      </a:lvl7pPr>
      <a:lvl8pPr marL="1371600" algn="l" rtl="0" eaLnBrk="1" fontAlgn="base" hangingPunct="1">
        <a:spcBef>
          <a:spcPct val="0"/>
        </a:spcBef>
        <a:spcAft>
          <a:spcPct val="0"/>
        </a:spcAft>
        <a:defRPr sz="2800">
          <a:solidFill>
            <a:schemeClr val="bg1"/>
          </a:solidFill>
          <a:latin typeface="Arial" charset="0"/>
          <a:cs typeface="Arial" charset="0"/>
        </a:defRPr>
      </a:lvl8pPr>
      <a:lvl9pPr marL="1828800" algn="l" rtl="0" eaLnBrk="1" fontAlgn="base" hangingPunct="1">
        <a:spcBef>
          <a:spcPct val="0"/>
        </a:spcBef>
        <a:spcAft>
          <a:spcPct val="0"/>
        </a:spcAft>
        <a:defRPr sz="2800">
          <a:solidFill>
            <a:schemeClr val="bg1"/>
          </a:solidFill>
          <a:latin typeface="Arial" charset="0"/>
          <a:cs typeface="Arial" charset="0"/>
        </a:defRPr>
      </a:lvl9pPr>
    </p:titleStyle>
    <p:bodyStyle>
      <a:lvl1pPr marL="0" indent="0" algn="l" rtl="0" eaLnBrk="1" fontAlgn="base" hangingPunct="1">
        <a:lnSpc>
          <a:spcPct val="100000"/>
        </a:lnSpc>
        <a:spcBef>
          <a:spcPts val="0"/>
        </a:spcBef>
        <a:spcAft>
          <a:spcPts val="1200"/>
        </a:spcAft>
        <a:buClrTx/>
        <a:buFontTx/>
        <a:buNone/>
        <a:defRPr lang="en-US" sz="2000" kern="1200" smtClean="0">
          <a:solidFill>
            <a:schemeClr val="tx1">
              <a:lumMod val="50000"/>
            </a:schemeClr>
          </a:solidFill>
          <a:latin typeface="Franklin Gothic Book"/>
          <a:ea typeface="ＭＳ Ｐゴシック" charset="0"/>
          <a:cs typeface="Franklin Gothic Book"/>
        </a:defRPr>
      </a:lvl1pPr>
      <a:lvl2pPr marL="179388" marR="0" indent="-179388" algn="l" defTabSz="914400" rtl="0" eaLnBrk="1" fontAlgn="base" latinLnBrk="0" hangingPunct="1">
        <a:lnSpc>
          <a:spcPct val="100000"/>
        </a:lnSpc>
        <a:spcBef>
          <a:spcPts val="0"/>
        </a:spcBef>
        <a:spcAft>
          <a:spcPts val="1200"/>
        </a:spcAft>
        <a:buClr>
          <a:srgbClr val="00539B"/>
        </a:buClr>
        <a:buSzTx/>
        <a:buFont typeface="Arial" charset="0"/>
        <a:buChar char="•"/>
        <a:tabLst/>
        <a:defRPr lang="en-US" sz="2000" kern="1200" smtClean="0">
          <a:solidFill>
            <a:schemeClr val="tx1">
              <a:lumMod val="50000"/>
            </a:schemeClr>
          </a:solidFill>
          <a:latin typeface="Franklin Gothic Book"/>
          <a:ea typeface="Franklin Gothic Book"/>
          <a:cs typeface="Franklin Gothic Book"/>
        </a:defRPr>
      </a:lvl2pPr>
      <a:lvl3pPr marL="360000" marR="0" indent="-180000" algn="l" defTabSz="914400" rtl="0" eaLnBrk="1" fontAlgn="base" latinLnBrk="0" hangingPunct="1">
        <a:lnSpc>
          <a:spcPct val="100000"/>
        </a:lnSpc>
        <a:spcBef>
          <a:spcPts val="0"/>
        </a:spcBef>
        <a:spcAft>
          <a:spcPts val="1200"/>
        </a:spcAft>
        <a:buClrTx/>
        <a:buSzTx/>
        <a:buFont typeface="Arial"/>
        <a:buChar char="•"/>
        <a:tabLst/>
        <a:defRPr lang="en-US" sz="2000" kern="1200" smtClean="0">
          <a:solidFill>
            <a:schemeClr val="tx1">
              <a:lumMod val="50000"/>
            </a:schemeClr>
          </a:solidFill>
          <a:latin typeface="Franklin Gothic Book"/>
          <a:ea typeface="Franklin Gothic Book"/>
          <a:cs typeface="Franklin Gothic Book"/>
        </a:defRPr>
      </a:lvl3pPr>
      <a:lvl4pPr marL="540000" marR="0" indent="-1800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lang="en-US" sz="2000" kern="1200" baseline="0" smtClean="0">
          <a:solidFill>
            <a:schemeClr val="tx1">
              <a:lumMod val="50000"/>
            </a:schemeClr>
          </a:solidFill>
          <a:latin typeface="Franklin Gothic Book"/>
          <a:ea typeface="Franklin Gothic Book"/>
          <a:cs typeface="Franklin Gothic Book"/>
        </a:defRPr>
      </a:lvl4pPr>
      <a:lvl5pPr marL="2057400" indent="0" algn="l" rtl="0" eaLnBrk="1" fontAlgn="base" hangingPunct="1">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0.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22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1.xml"/><Relationship Id="rId1" Type="http://schemas.openxmlformats.org/officeDocument/2006/relationships/slideLayout" Target="../slideLayouts/slideLayout22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co.uk/url?sa=i&amp;rct=j&amp;q=ebrd&amp;source=images&amp;cd=&amp;cad=rja&amp;docid=aTy6XV0kVk7ZCM&amp;tbnid=CxHy3R2BLlrLFM:&amp;ved=0CAUQjRw&amp;url=http://euobserver.com/opinion/115831&amp;ei=EW3dUYLbOOqW0AWDgYGoCQ&amp;bvm=bv.48705608,d.d2k&amp;psig=AFQjCNEYaixv_3V1m1Gf4gdLi0FvhbY8eA&amp;ust=1373551855427961" TargetMode="External"/><Relationship Id="rId2" Type="http://schemas.openxmlformats.org/officeDocument/2006/relationships/notesSlide" Target="../notesSlides/notesSlide12.xml"/><Relationship Id="rId1" Type="http://schemas.openxmlformats.org/officeDocument/2006/relationships/slideLayout" Target="../slideLayouts/slideLayout224.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24.xml"/><Relationship Id="rId5" Type="http://schemas.openxmlformats.org/officeDocument/2006/relationships/image" Target="../media/image10.emf"/><Relationship Id="rId4" Type="http://schemas.openxmlformats.org/officeDocument/2006/relationships/image" Target="../media/image9.emf"/></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25.xml"/></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23.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2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23.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2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7256" y="4868909"/>
            <a:ext cx="8275393" cy="727534"/>
          </a:xfrm>
        </p:spPr>
        <p:txBody>
          <a:bodyPr>
            <a:noAutofit/>
          </a:bodyPr>
          <a:lstStyle/>
          <a:p>
            <a:r>
              <a:rPr lang="ru-RU" sz="2400" b="1" dirty="0" smtClean="0"/>
              <a:t>Инструменты </a:t>
            </a:r>
            <a:r>
              <a:rPr lang="ru-RU" sz="2400" b="1" smtClean="0"/>
              <a:t>реализации ПКС </a:t>
            </a:r>
            <a:r>
              <a:rPr lang="ru-RU" sz="2400" b="1" dirty="0" smtClean="0"/>
              <a:t>в Республике Казахстан</a:t>
            </a:r>
            <a:r>
              <a:rPr lang="en-US" sz="2400" dirty="0"/>
              <a:t/>
            </a:r>
            <a:br>
              <a:rPr lang="en-US" sz="2400" dirty="0"/>
            </a:br>
            <a:r>
              <a:rPr lang="ru-RU" sz="2400" b="1" dirty="0" smtClean="0"/>
              <a:t>Совет по зеленой экономике, 4 июля</a:t>
            </a:r>
            <a:r>
              <a:rPr lang="en-US" sz="2400" b="1" dirty="0" smtClean="0"/>
              <a:t> 2016</a:t>
            </a:r>
            <a:r>
              <a:rPr lang="ru-RU" sz="2400" b="1" dirty="0" smtClean="0"/>
              <a:t> года</a:t>
            </a:r>
            <a:endParaRPr lang="en-US" sz="2400" b="1" dirty="0"/>
          </a:p>
        </p:txBody>
      </p:sp>
      <p:sp>
        <p:nvSpPr>
          <p:cNvPr id="3" name="Text Placeholder 2"/>
          <p:cNvSpPr>
            <a:spLocks noGrp="1"/>
          </p:cNvSpPr>
          <p:nvPr>
            <p:ph type="body" sz="quarter" idx="10"/>
          </p:nvPr>
        </p:nvSpPr>
        <p:spPr>
          <a:xfrm>
            <a:off x="631217" y="5833112"/>
            <a:ext cx="6127750" cy="609600"/>
          </a:xfrm>
        </p:spPr>
        <p:txBody>
          <a:bodyPr/>
          <a:lstStyle/>
          <a:p>
            <a:r>
              <a:rPr lang="ru-RU" sz="1600" dirty="0" err="1" smtClean="0"/>
              <a:t>Ян-Виллем</a:t>
            </a:r>
            <a:r>
              <a:rPr lang="ru-RU" sz="1600" dirty="0" smtClean="0"/>
              <a:t> </a:t>
            </a:r>
            <a:r>
              <a:rPr lang="ru-RU" sz="1600" dirty="0" err="1" smtClean="0"/>
              <a:t>ван</a:t>
            </a:r>
            <a:r>
              <a:rPr lang="ru-RU" sz="1600" dirty="0" smtClean="0"/>
              <a:t> де Вен</a:t>
            </a:r>
            <a:endParaRPr lang="en-GB" sz="1600" dirty="0"/>
          </a:p>
          <a:p>
            <a:r>
              <a:rPr lang="ru-RU" sz="1600" dirty="0" smtClean="0"/>
              <a:t>Руководитель Департамента развития углеродных рынков</a:t>
            </a:r>
            <a:endParaRPr lang="en-GB" sz="1600" dirty="0"/>
          </a:p>
        </p:txBody>
      </p:sp>
    </p:spTree>
    <p:extLst>
      <p:ext uri="{BB962C8B-B14F-4D97-AF65-F5344CB8AC3E}">
        <p14:creationId xmlns:p14="http://schemas.microsoft.com/office/powerpoint/2010/main" val="4010715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smtClean="0"/>
              <a:t>«Зеленая» финансовая система</a:t>
            </a:r>
            <a:r>
              <a:rPr lang="en-GB" dirty="0" smtClean="0"/>
              <a:t>, </a:t>
            </a:r>
            <a:r>
              <a:rPr lang="ru-RU" dirty="0" err="1" smtClean="0"/>
              <a:t>предпроектная</a:t>
            </a:r>
            <a:r>
              <a:rPr lang="ru-RU" dirty="0" smtClean="0"/>
              <a:t> проработка</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73194915"/>
              </p:ext>
            </p:extLst>
          </p:nvPr>
        </p:nvGraphicFramePr>
        <p:xfrm>
          <a:off x="720726" y="1230923"/>
          <a:ext cx="7704137" cy="47095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62F8C147-E5C9-4E5A-BFDA-02BE385E1D0E}" type="slidenum">
              <a:rPr lang="nb-NO" smtClean="0"/>
              <a:pPr/>
              <a:t>10</a:t>
            </a:fld>
            <a:endParaRPr lang="nb-NO"/>
          </a:p>
        </p:txBody>
      </p:sp>
    </p:spTree>
    <p:extLst>
      <p:ext uri="{BB962C8B-B14F-4D97-AF65-F5344CB8AC3E}">
        <p14:creationId xmlns:p14="http://schemas.microsoft.com/office/powerpoint/2010/main" val="1124257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04813" y="235135"/>
            <a:ext cx="6583362" cy="527050"/>
          </a:xfrm>
          <a:noFill/>
        </p:spPr>
        <p:txBody>
          <a:bodyPr lIns="95681" tIns="47844" rIns="95681" bIns="47844">
            <a:normAutofit/>
          </a:bodyPr>
          <a:lstStyle/>
          <a:p>
            <a:r>
              <a:rPr lang="ru-RU" altLang="en-US" dirty="0" smtClean="0"/>
              <a:t>Заключения</a:t>
            </a:r>
            <a:r>
              <a:rPr lang="en-GB" altLang="en-US" b="1" dirty="0" smtClean="0"/>
              <a:t> </a:t>
            </a:r>
            <a:endParaRPr lang="en-GB" altLang="en-US" b="1" dirty="0"/>
          </a:p>
        </p:txBody>
      </p:sp>
      <p:graphicFrame>
        <p:nvGraphicFramePr>
          <p:cNvPr id="2" name="Diagram 1"/>
          <p:cNvGraphicFramePr/>
          <p:nvPr>
            <p:extLst>
              <p:ext uri="{D42A27DB-BD31-4B8C-83A1-F6EECF244321}">
                <p14:modId xmlns:p14="http://schemas.microsoft.com/office/powerpoint/2010/main" val="551015199"/>
              </p:ext>
            </p:extLst>
          </p:nvPr>
        </p:nvGraphicFramePr>
        <p:xfrm>
          <a:off x="404813" y="1101208"/>
          <a:ext cx="8546147" cy="52889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819652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descr="Ideally your title should fit on one line."/>
          <p:cNvSpPr>
            <a:spLocks noGrp="1"/>
          </p:cNvSpPr>
          <p:nvPr>
            <p:ph type="title"/>
          </p:nvPr>
        </p:nvSpPr>
        <p:spPr bwMode="auto">
          <a:xfrm>
            <a:off x="457201" y="-1"/>
            <a:ext cx="6167438" cy="1080000"/>
          </a:xfrm>
        </p:spPr>
        <p:txBody>
          <a:bodyPr wrap="square" numCol="1" anchorCtr="0" compatLnSpc="1">
            <a:prstTxWarp prst="textNoShape">
              <a:avLst/>
            </a:prstTxWarp>
            <a:normAutofit/>
          </a:bodyPr>
          <a:lstStyle/>
          <a:p>
            <a:pPr eaLnBrk="1" hangingPunct="1"/>
            <a:r>
              <a:rPr lang="ru-RU" dirty="0" smtClean="0"/>
              <a:t>Спасибо!</a:t>
            </a:r>
            <a:endParaRPr lang="en-GB" dirty="0"/>
          </a:p>
        </p:txBody>
      </p:sp>
      <p:sp>
        <p:nvSpPr>
          <p:cNvPr id="2" name="Date Placeholder 1"/>
          <p:cNvSpPr>
            <a:spLocks noGrp="1"/>
          </p:cNvSpPr>
          <p:nvPr>
            <p:ph type="dt" sz="half" idx="2"/>
          </p:nvPr>
        </p:nvSpPr>
        <p:spPr/>
        <p:txBody>
          <a:bodyPr/>
          <a:lstStyle/>
          <a:p>
            <a:fld id="{E74F1BE3-A4B6-4736-A708-ED8E25467245}" type="datetime1">
              <a:rPr lang="en-GB" smtClean="0"/>
              <a:pPr/>
              <a:t>04/07/2016</a:t>
            </a:fld>
            <a:endParaRPr lang="en-GB" dirty="0"/>
          </a:p>
        </p:txBody>
      </p:sp>
      <p:sp>
        <p:nvSpPr>
          <p:cNvPr id="31755" name="Text Box 4" descr="First level - paragraph text&#10;Second level - bullet 1&#10;Third level - bullet 2&#10;&#10;No more than 100 words per slide"/>
          <p:cNvSpPr>
            <a:spLocks noGrp="1" noChangeArrowheads="1"/>
          </p:cNvSpPr>
          <p:nvPr>
            <p:ph type="body" sz="quarter" idx="16"/>
          </p:nvPr>
        </p:nvSpPr>
        <p:spPr bwMode="auto">
          <a:xfrm>
            <a:off x="457200" y="1803400"/>
            <a:ext cx="3494312" cy="2231380"/>
          </a:xfrm>
          <a:extLs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spAutoFit/>
          </a:bodyPr>
          <a:lstStyle/>
          <a:p>
            <a:pPr marL="0" indent="0" eaLnBrk="1" hangingPunct="1">
              <a:spcBef>
                <a:spcPts val="600"/>
              </a:spcBef>
              <a:spcAft>
                <a:spcPts val="600"/>
              </a:spcAft>
            </a:pPr>
            <a:r>
              <a:rPr lang="ru-RU" sz="1400" dirty="0" smtClean="0">
                <a:latin typeface="+mn-lt"/>
                <a:cs typeface="Arial" charset="0"/>
              </a:rPr>
              <a:t>Если у вас возникнут вопросы</a:t>
            </a:r>
            <a:r>
              <a:rPr lang="en-GB" sz="1400" dirty="0" smtClean="0">
                <a:latin typeface="+mn-lt"/>
                <a:cs typeface="Arial" charset="0"/>
              </a:rPr>
              <a:t>, </a:t>
            </a:r>
            <a:r>
              <a:rPr lang="ru-RU" sz="1400" dirty="0" smtClean="0">
                <a:latin typeface="+mn-lt"/>
                <a:cs typeface="Arial" charset="0"/>
              </a:rPr>
              <a:t>  свяжитесь </a:t>
            </a:r>
            <a:r>
              <a:rPr lang="ru-RU" sz="1400" dirty="0">
                <a:latin typeface="+mn-lt"/>
                <a:cs typeface="Arial" charset="0"/>
              </a:rPr>
              <a:t>с</a:t>
            </a:r>
            <a:r>
              <a:rPr lang="en-GB" sz="1400" dirty="0" smtClean="0">
                <a:latin typeface="+mn-lt"/>
                <a:cs typeface="Arial" charset="0"/>
              </a:rPr>
              <a:t>:</a:t>
            </a:r>
            <a:endParaRPr lang="en-GB" sz="1400" dirty="0">
              <a:latin typeface="+mn-lt"/>
              <a:cs typeface="Arial" charset="0"/>
            </a:endParaRPr>
          </a:p>
          <a:p>
            <a:pPr>
              <a:spcAft>
                <a:spcPts val="0"/>
              </a:spcAft>
            </a:pPr>
            <a:endParaRPr lang="en-GB" sz="1400" dirty="0">
              <a:latin typeface="+mn-lt"/>
              <a:cs typeface="Arial" charset="0"/>
            </a:endParaRPr>
          </a:p>
          <a:p>
            <a:pPr>
              <a:spcAft>
                <a:spcPts val="0"/>
              </a:spcAft>
            </a:pPr>
            <a:r>
              <a:rPr lang="ru-RU" sz="1400" dirty="0" err="1">
                <a:latin typeface="+mn-lt"/>
                <a:cs typeface="Arial" charset="0"/>
              </a:rPr>
              <a:t>Я</a:t>
            </a:r>
            <a:r>
              <a:rPr lang="ru-RU" sz="1400" dirty="0" err="1" smtClean="0">
                <a:latin typeface="+mn-lt"/>
                <a:cs typeface="Arial" charset="0"/>
              </a:rPr>
              <a:t>ном-Веллемом</a:t>
            </a:r>
            <a:r>
              <a:rPr lang="ru-RU" sz="1400" dirty="0" smtClean="0">
                <a:latin typeface="+mn-lt"/>
                <a:cs typeface="Arial" charset="0"/>
              </a:rPr>
              <a:t> </a:t>
            </a:r>
            <a:r>
              <a:rPr lang="ru-RU" sz="1400" dirty="0" err="1" smtClean="0">
                <a:latin typeface="+mn-lt"/>
                <a:cs typeface="Arial" charset="0"/>
              </a:rPr>
              <a:t>ван</a:t>
            </a:r>
            <a:r>
              <a:rPr lang="ru-RU" sz="1400" dirty="0" smtClean="0">
                <a:latin typeface="+mn-lt"/>
                <a:cs typeface="Arial" charset="0"/>
              </a:rPr>
              <a:t> де Веном,</a:t>
            </a:r>
            <a:endParaRPr lang="en-GB" sz="1400" dirty="0">
              <a:latin typeface="+mn-lt"/>
              <a:cs typeface="Arial" charset="0"/>
            </a:endParaRPr>
          </a:p>
          <a:p>
            <a:pPr>
              <a:spcAft>
                <a:spcPts val="0"/>
              </a:spcAft>
            </a:pPr>
            <a:r>
              <a:rPr lang="ru-RU" sz="1400" dirty="0" smtClean="0">
                <a:latin typeface="+mn-lt"/>
                <a:cs typeface="Arial" charset="0"/>
              </a:rPr>
              <a:t>Руководителем Департамента      развития углеродных рынков,</a:t>
            </a:r>
            <a:endParaRPr lang="en-GB" sz="1400" dirty="0">
              <a:latin typeface="+mn-lt"/>
              <a:cs typeface="Arial" charset="0"/>
            </a:endParaRPr>
          </a:p>
          <a:p>
            <a:pPr>
              <a:spcAft>
                <a:spcPts val="0"/>
              </a:spcAft>
            </a:pPr>
            <a:r>
              <a:rPr lang="ru-RU" sz="1400" dirty="0">
                <a:latin typeface="+mn-lt"/>
                <a:cs typeface="Arial" charset="0"/>
              </a:rPr>
              <a:t>э</a:t>
            </a:r>
            <a:r>
              <a:rPr lang="ru-RU" sz="1400" dirty="0" smtClean="0">
                <a:latin typeface="+mn-lt"/>
                <a:cs typeface="Arial" charset="0"/>
              </a:rPr>
              <a:t>нергоэффективности и борьбы с изменением климата</a:t>
            </a:r>
            <a:endParaRPr lang="en-GB" sz="1400" dirty="0">
              <a:latin typeface="+mn-lt"/>
              <a:cs typeface="Arial" charset="0"/>
            </a:endParaRPr>
          </a:p>
          <a:p>
            <a:pPr>
              <a:spcAft>
                <a:spcPts val="0"/>
              </a:spcAft>
            </a:pPr>
            <a:r>
              <a:rPr lang="en-GB" sz="1400" dirty="0">
                <a:latin typeface="+mn-lt"/>
                <a:cs typeface="Arial" charset="0"/>
              </a:rPr>
              <a:t>+ 44 20 7338 7821</a:t>
            </a:r>
          </a:p>
          <a:p>
            <a:pPr>
              <a:spcAft>
                <a:spcPts val="0"/>
              </a:spcAft>
            </a:pPr>
            <a:r>
              <a:rPr lang="en-GB" sz="1400" dirty="0" err="1" smtClean="0">
                <a:latin typeface="+mn-lt"/>
                <a:cs typeface="Arial" charset="0"/>
              </a:rPr>
              <a:t>vandevej</a:t>
            </a:r>
            <a:r>
              <a:rPr lang="en-GB" sz="1400" dirty="0" smtClean="0">
                <a:latin typeface="+mn-lt"/>
                <a:cs typeface="Arial" charset="0"/>
              </a:rPr>
              <a:t>@</a:t>
            </a:r>
            <a:r>
              <a:rPr lang="ru-RU" sz="1400" dirty="0" smtClean="0">
                <a:latin typeface="+mn-lt"/>
                <a:cs typeface="Arial" charset="0"/>
              </a:rPr>
              <a:t>ЕБРР</a:t>
            </a:r>
            <a:r>
              <a:rPr lang="en-GB" sz="1400" dirty="0" smtClean="0">
                <a:latin typeface="+mn-lt"/>
                <a:cs typeface="Arial" charset="0"/>
              </a:rPr>
              <a:t>.com</a:t>
            </a:r>
            <a:endParaRPr lang="en-US" sz="1400" dirty="0">
              <a:latin typeface="+mn-lt"/>
              <a:cs typeface="Arial" charset="0"/>
            </a:endParaRPr>
          </a:p>
        </p:txBody>
      </p:sp>
      <p:pic>
        <p:nvPicPr>
          <p:cNvPr id="10242" name="Picture 2" descr="http://euobserver.com/media/src/57c3f373b0f0cb6d3d7b886eda3193c5.jpg">
            <a:hlinkClick r:id="rId3"/>
          </p:cNvPr>
          <p:cNvPicPr>
            <a:picLocks noGrp="1" noChangeAspect="1" noChangeArrowheads="1"/>
          </p:cNvPicPr>
          <p:nvPr>
            <p:ph sz="quarter" idx="17"/>
          </p:nvPr>
        </p:nvPicPr>
        <p:blipFill rotWithShape="1">
          <a:blip r:embed="rId4" cstate="email">
            <a:extLst>
              <a:ext uri="{28A0092B-C50C-407E-A947-70E740481C1C}">
                <a14:useLocalDpi xmlns:a14="http://schemas.microsoft.com/office/drawing/2010/main" val="0"/>
              </a:ext>
            </a:extLst>
          </a:blip>
          <a:srcRect l="13012" r="19479"/>
          <a:stretch/>
        </p:blipFill>
        <p:spPr bwMode="auto">
          <a:xfrm>
            <a:off x="3629374" y="1803400"/>
            <a:ext cx="4785283" cy="439676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71F9F866-B438-9445-8D9F-1F8FF6608833}" type="slidenum">
              <a:rPr lang="en-GB" smtClean="0"/>
              <a:pPr/>
              <a:t>12</a:t>
            </a:fld>
            <a:endParaRPr lang="en-GB" dirty="0"/>
          </a:p>
        </p:txBody>
      </p:sp>
    </p:spTree>
    <p:extLst>
      <p:ext uri="{BB962C8B-B14F-4D97-AF65-F5344CB8AC3E}">
        <p14:creationId xmlns:p14="http://schemas.microsoft.com/office/powerpoint/2010/main" val="144870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art Placeholder 5"/>
          <p:cNvPicPr>
            <a:picLocks noGrp="1" noChangeAspect="1"/>
          </p:cNvPicPr>
          <p:nvPr>
            <p:ph sz="quarter" idx="17"/>
          </p:nvPr>
        </p:nvPicPr>
        <p:blipFill>
          <a:blip r:embed="rId3" cstate="print"/>
          <a:stretch>
            <a:fillRect/>
          </a:stretch>
        </p:blipFill>
        <p:spPr>
          <a:xfrm>
            <a:off x="4227480" y="1201769"/>
            <a:ext cx="3466565" cy="1556488"/>
          </a:xfrm>
          <a:prstGeom prst="rect">
            <a:avLst/>
          </a:prstGeom>
        </p:spPr>
      </p:pic>
      <p:sp>
        <p:nvSpPr>
          <p:cNvPr id="2" name="Title 1"/>
          <p:cNvSpPr>
            <a:spLocks noGrp="1"/>
          </p:cNvSpPr>
          <p:nvPr>
            <p:ph type="title"/>
          </p:nvPr>
        </p:nvSpPr>
        <p:spPr/>
        <p:txBody>
          <a:bodyPr/>
          <a:lstStyle/>
          <a:p>
            <a:r>
              <a:rPr lang="ru-RU" dirty="0" smtClean="0"/>
              <a:t>Содержание</a:t>
            </a:r>
            <a:endParaRPr lang="en-GB" dirty="0"/>
          </a:p>
        </p:txBody>
      </p:sp>
      <p:sp>
        <p:nvSpPr>
          <p:cNvPr id="5" name="Date Placeholder 4"/>
          <p:cNvSpPr>
            <a:spLocks noGrp="1"/>
          </p:cNvSpPr>
          <p:nvPr>
            <p:ph type="dt" sz="half" idx="2"/>
          </p:nvPr>
        </p:nvSpPr>
        <p:spPr/>
        <p:txBody>
          <a:bodyPr/>
          <a:lstStyle/>
          <a:p>
            <a:pPr>
              <a:defRPr/>
            </a:pPr>
            <a:fld id="{8AAB895D-EE4F-4776-AE15-5FBFA44D93AF}" type="datetime1">
              <a:rPr lang="en-GB" smtClean="0"/>
              <a:pPr>
                <a:defRPr/>
              </a:pPr>
              <a:t>04/07/2016</a:t>
            </a:fld>
            <a:endParaRPr lang="en-GB"/>
          </a:p>
        </p:txBody>
      </p:sp>
      <p:sp>
        <p:nvSpPr>
          <p:cNvPr id="4" name="Text Placeholder 3"/>
          <p:cNvSpPr>
            <a:spLocks noGrp="1"/>
          </p:cNvSpPr>
          <p:nvPr>
            <p:ph type="body" sz="quarter" idx="16"/>
          </p:nvPr>
        </p:nvSpPr>
        <p:spPr>
          <a:xfrm>
            <a:off x="719138" y="1201770"/>
            <a:ext cx="2917197" cy="5284756"/>
          </a:xfrm>
        </p:spPr>
        <p:txBody>
          <a:bodyPr/>
          <a:lstStyle/>
          <a:p>
            <a:pPr marL="457200" indent="-457200">
              <a:buAutoNum type="arabicPeriod"/>
            </a:pPr>
            <a:r>
              <a:rPr lang="ru-RU" dirty="0" smtClean="0"/>
              <a:t>Введение</a:t>
            </a:r>
            <a:endParaRPr lang="en-GB" dirty="0"/>
          </a:p>
          <a:p>
            <a:pPr marL="457200" indent="-457200">
              <a:buAutoNum type="arabicPeriod"/>
            </a:pPr>
            <a:r>
              <a:rPr lang="ru-RU" dirty="0" smtClean="0"/>
              <a:t>Обзор Климатических обязательств</a:t>
            </a:r>
            <a:endParaRPr lang="en-GB" dirty="0"/>
          </a:p>
          <a:p>
            <a:pPr marL="457200" indent="-457200">
              <a:buAutoNum type="arabicPeriod"/>
            </a:pPr>
            <a:r>
              <a:rPr lang="ru-RU" dirty="0" smtClean="0"/>
              <a:t>Инструменты реализации</a:t>
            </a:r>
            <a:endParaRPr lang="en-GB" dirty="0"/>
          </a:p>
          <a:p>
            <a:pPr marL="457200" indent="-457200">
              <a:buAutoNum type="arabicPeriod"/>
            </a:pPr>
            <a:r>
              <a:rPr lang="ru-RU" dirty="0" smtClean="0"/>
              <a:t>«Зеленая» финансовая система</a:t>
            </a:r>
            <a:r>
              <a:rPr lang="en-GB" dirty="0" smtClean="0"/>
              <a:t> </a:t>
            </a:r>
            <a:endParaRPr lang="en-GB" dirty="0"/>
          </a:p>
          <a:p>
            <a:pPr marL="457200" indent="-457200">
              <a:buAutoNum type="arabicPeriod"/>
            </a:pPr>
            <a:r>
              <a:rPr lang="ru-RU" dirty="0" smtClean="0"/>
              <a:t>Заключения</a:t>
            </a:r>
            <a:endParaRPr lang="en-GB" dirty="0"/>
          </a:p>
          <a:p>
            <a:pPr marL="457200" indent="-457200">
              <a:buAutoNum type="arabicPeriod"/>
            </a:pPr>
            <a:endParaRPr lang="en-GB" dirty="0"/>
          </a:p>
        </p:txBody>
      </p:sp>
      <p:pic>
        <p:nvPicPr>
          <p:cNvPr id="7" name="Picture 6"/>
          <p:cNvPicPr>
            <a:picLocks noChangeAspect="1"/>
          </p:cNvPicPr>
          <p:nvPr/>
        </p:nvPicPr>
        <p:blipFill>
          <a:blip r:embed="rId4" cstate="print"/>
          <a:stretch>
            <a:fillRect/>
          </a:stretch>
        </p:blipFill>
        <p:spPr>
          <a:xfrm>
            <a:off x="4227481" y="2943825"/>
            <a:ext cx="3466565" cy="1632000"/>
          </a:xfrm>
          <a:prstGeom prst="rect">
            <a:avLst/>
          </a:prstGeom>
        </p:spPr>
      </p:pic>
      <p:pic>
        <p:nvPicPr>
          <p:cNvPr id="8" name="Picture 7"/>
          <p:cNvPicPr>
            <a:picLocks noChangeAspect="1"/>
          </p:cNvPicPr>
          <p:nvPr/>
        </p:nvPicPr>
        <p:blipFill>
          <a:blip r:embed="rId5" cstate="print"/>
          <a:stretch>
            <a:fillRect/>
          </a:stretch>
        </p:blipFill>
        <p:spPr>
          <a:xfrm>
            <a:off x="4131162" y="4754348"/>
            <a:ext cx="3562884" cy="1661855"/>
          </a:xfrm>
          <a:prstGeom prst="rect">
            <a:avLst/>
          </a:prstGeom>
        </p:spPr>
      </p:pic>
    </p:spTree>
    <p:extLst>
      <p:ext uri="{BB962C8B-B14F-4D97-AF65-F5344CB8AC3E}">
        <p14:creationId xmlns:p14="http://schemas.microsoft.com/office/powerpoint/2010/main" val="2206755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392" y="-1"/>
            <a:ext cx="6726933" cy="1080000"/>
          </a:xfrm>
        </p:spPr>
        <p:txBody>
          <a:bodyPr>
            <a:normAutofit/>
          </a:bodyPr>
          <a:lstStyle/>
          <a:p>
            <a:r>
              <a:rPr lang="ru-RU" dirty="0" err="1" smtClean="0"/>
              <a:t>Углеродоемкость</a:t>
            </a:r>
            <a:r>
              <a:rPr lang="ru-RU" dirty="0" smtClean="0"/>
              <a:t> в регионе присутствия ЕБРР</a:t>
            </a:r>
            <a:endParaRPr lang="en-GB" dirty="0"/>
          </a:p>
        </p:txBody>
      </p:sp>
      <p:sp>
        <p:nvSpPr>
          <p:cNvPr id="5" name="Slide Number Placeholder 4"/>
          <p:cNvSpPr>
            <a:spLocks noGrp="1"/>
          </p:cNvSpPr>
          <p:nvPr>
            <p:ph type="sldNum"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1F9F866-B438-9445-8D9F-1F8FF6608833}" type="slidenum">
              <a:rPr kumimoji="0" lang="en-GB" sz="1800" b="0" i="0" u="none" strike="noStrike" kern="0" cap="none" spc="0" normalizeH="0" baseline="0" noProof="0" smtClean="0">
                <a:ln>
                  <a:noFill/>
                </a:ln>
                <a:solidFill>
                  <a:srgbClr val="00539B"/>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GB" sz="1800" b="0" i="0" u="none" strike="noStrike" kern="0" cap="none" spc="0" normalizeH="0" baseline="0" noProof="0" dirty="0">
              <a:ln>
                <a:noFill/>
              </a:ln>
              <a:solidFill>
                <a:srgbClr val="00539B"/>
              </a:solidFill>
              <a:effectLst/>
              <a:uLnTx/>
              <a:uFillTx/>
            </a:endParaRPr>
          </a:p>
        </p:txBody>
      </p:sp>
      <p:graphicFrame>
        <p:nvGraphicFramePr>
          <p:cNvPr id="9" name="Chart 8"/>
          <p:cNvGraphicFramePr>
            <a:graphicFrameLocks/>
          </p:cNvGraphicFramePr>
          <p:nvPr>
            <p:extLst>
              <p:ext uri="{D42A27DB-BD31-4B8C-83A1-F6EECF244321}">
                <p14:modId xmlns:p14="http://schemas.microsoft.com/office/powerpoint/2010/main" val="2502702370"/>
              </p:ext>
            </p:extLst>
          </p:nvPr>
        </p:nvGraphicFramePr>
        <p:xfrm>
          <a:off x="161925" y="1079999"/>
          <a:ext cx="8477767" cy="533032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5"/>
          <p:cNvSpPr>
            <a:spLocks noGrp="1"/>
          </p:cNvSpPr>
          <p:nvPr>
            <p:ph type="body" sz="quarter" idx="10"/>
          </p:nvPr>
        </p:nvSpPr>
        <p:spPr>
          <a:xfrm>
            <a:off x="5475515" y="5811295"/>
            <a:ext cx="3037115" cy="426261"/>
          </a:xfrm>
        </p:spPr>
        <p:txBody>
          <a:bodyPr/>
          <a:lstStyle/>
          <a:p>
            <a:pPr marL="0" lvl="1" indent="0">
              <a:lnSpc>
                <a:spcPct val="120000"/>
              </a:lnSpc>
              <a:spcAft>
                <a:spcPts val="0"/>
              </a:spcAft>
              <a:buClr>
                <a:srgbClr val="00747A"/>
              </a:buClr>
              <a:buNone/>
            </a:pPr>
            <a:r>
              <a:rPr lang="en-GB" sz="1000" dirty="0" smtClean="0">
                <a:solidFill>
                  <a:srgbClr val="414141"/>
                </a:solidFill>
                <a:latin typeface="Franklin Gothic Book" panose="020B0503020102020204" pitchFamily="34" charset="0"/>
                <a:ea typeface="ＭＳ Ｐゴシック" charset="0"/>
              </a:rPr>
              <a:t>2013</a:t>
            </a:r>
            <a:r>
              <a:rPr lang="ru-RU" sz="1000" dirty="0" smtClean="0">
                <a:solidFill>
                  <a:srgbClr val="414141"/>
                </a:solidFill>
                <a:latin typeface="Franklin Gothic Book" panose="020B0503020102020204" pitchFamily="34" charset="0"/>
                <a:ea typeface="ＭＳ Ｐゴシック" charset="0"/>
              </a:rPr>
              <a:t>г.- выбросы СО2, связан. с энергетикой</a:t>
            </a:r>
            <a:r>
              <a:rPr lang="en-GB" sz="1000" dirty="0" smtClean="0">
                <a:solidFill>
                  <a:srgbClr val="414141"/>
                </a:solidFill>
                <a:latin typeface="Franklin Gothic Book" panose="020B0503020102020204" pitchFamily="34" charset="0"/>
                <a:ea typeface="ＭＳ Ｐゴシック" charset="0"/>
              </a:rPr>
              <a:t> </a:t>
            </a:r>
            <a:r>
              <a:rPr lang="ru-RU" sz="1000" dirty="0" smtClean="0">
                <a:solidFill>
                  <a:srgbClr val="414141"/>
                </a:solidFill>
                <a:latin typeface="Franklin Gothic Book" panose="020B0503020102020204" pitchFamily="34" charset="0"/>
                <a:ea typeface="ＭＳ Ｐゴシック" charset="0"/>
              </a:rPr>
              <a:t>на единицу ВВП</a:t>
            </a:r>
            <a:r>
              <a:rPr lang="en-GB" sz="1000" dirty="0" smtClean="0">
                <a:solidFill>
                  <a:srgbClr val="414141"/>
                </a:solidFill>
                <a:latin typeface="Franklin Gothic Book" panose="020B0503020102020204" pitchFamily="34" charset="0"/>
                <a:ea typeface="ＭＳ Ｐゴシック" charset="0"/>
              </a:rPr>
              <a:t>(2005US</a:t>
            </a:r>
            <a:r>
              <a:rPr lang="en-GB" sz="1000" dirty="0">
                <a:solidFill>
                  <a:srgbClr val="414141"/>
                </a:solidFill>
                <a:latin typeface="Franklin Gothic Book" panose="020B0503020102020204" pitchFamily="34" charset="0"/>
                <a:ea typeface="ＭＳ Ｐゴシック" charset="0"/>
              </a:rPr>
              <a:t>$ </a:t>
            </a:r>
            <a:r>
              <a:rPr lang="ru-RU" sz="1000" dirty="0" smtClean="0">
                <a:solidFill>
                  <a:srgbClr val="414141"/>
                </a:solidFill>
                <a:latin typeface="Franklin Gothic Book" panose="020B0503020102020204" pitchFamily="34" charset="0"/>
                <a:ea typeface="ＭＳ Ｐゴシック" charset="0"/>
              </a:rPr>
              <a:t>по рыночным обменным курсам</a:t>
            </a:r>
            <a:r>
              <a:rPr lang="en-GB" sz="1000" dirty="0" smtClean="0">
                <a:solidFill>
                  <a:srgbClr val="414141"/>
                </a:solidFill>
                <a:latin typeface="Franklin Gothic Book" panose="020B0503020102020204" pitchFamily="34" charset="0"/>
                <a:ea typeface="ＭＳ Ｐゴシック" charset="0"/>
              </a:rPr>
              <a:t>) </a:t>
            </a:r>
            <a:r>
              <a:rPr lang="ru-RU" sz="1000" dirty="0" smtClean="0">
                <a:solidFill>
                  <a:srgbClr val="414141"/>
                </a:solidFill>
                <a:latin typeface="Franklin Gothic Book" panose="020B0503020102020204" pitchFamily="34" charset="0"/>
                <a:ea typeface="ＭＳ Ｐゴシック" charset="0"/>
              </a:rPr>
              <a:t>по данным МАЭ</a:t>
            </a:r>
            <a:endParaRPr lang="en-GB" sz="1000" dirty="0">
              <a:solidFill>
                <a:srgbClr val="414141"/>
              </a:solidFill>
              <a:latin typeface="Franklin Gothic Book" panose="020B0503020102020204" pitchFamily="34" charset="0"/>
              <a:ea typeface="ＭＳ Ｐゴシック" charset="0"/>
            </a:endParaRPr>
          </a:p>
        </p:txBody>
      </p:sp>
    </p:spTree>
    <p:extLst>
      <p:ext uri="{BB962C8B-B14F-4D97-AF65-F5344CB8AC3E}">
        <p14:creationId xmlns:p14="http://schemas.microsoft.com/office/powerpoint/2010/main" val="261023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19" y="-1"/>
            <a:ext cx="6275420" cy="1080000"/>
          </a:xfrm>
        </p:spPr>
        <p:txBody>
          <a:bodyPr>
            <a:normAutofit fontScale="90000"/>
          </a:bodyPr>
          <a:lstStyle/>
          <a:p>
            <a:r>
              <a:rPr lang="ru-RU" dirty="0" smtClean="0"/>
              <a:t>За 20 лет экономического роста Казахстан сделал сдвиг в сторону нефтяного экспорта</a:t>
            </a:r>
            <a:endParaRPr lang="en-GB" dirty="0"/>
          </a:p>
        </p:txBody>
      </p:sp>
      <p:graphicFrame>
        <p:nvGraphicFramePr>
          <p:cNvPr id="6" name="Diagram 5"/>
          <p:cNvGraphicFramePr/>
          <p:nvPr>
            <p:extLst>
              <p:ext uri="{D42A27DB-BD31-4B8C-83A1-F6EECF244321}">
                <p14:modId xmlns:p14="http://schemas.microsoft.com/office/powerpoint/2010/main" val="192329972"/>
              </p:ext>
            </p:extLst>
          </p:nvPr>
        </p:nvGraphicFramePr>
        <p:xfrm>
          <a:off x="105336" y="4985238"/>
          <a:ext cx="8792479" cy="1547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7367" y="1132893"/>
            <a:ext cx="8248803" cy="38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Diagram 3"/>
          <p:cNvGraphicFramePr/>
          <p:nvPr>
            <p:extLst>
              <p:ext uri="{D42A27DB-BD31-4B8C-83A1-F6EECF244321}">
                <p14:modId xmlns:p14="http://schemas.microsoft.com/office/powerpoint/2010/main" val="2656833978"/>
              </p:ext>
            </p:extLst>
          </p:nvPr>
        </p:nvGraphicFramePr>
        <p:xfrm>
          <a:off x="105336" y="1176434"/>
          <a:ext cx="2920893" cy="184506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835357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smtClean="0"/>
              <a:t>Результат анализа климатических обязательств Казахстана</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82997079"/>
              </p:ext>
            </p:extLst>
          </p:nvPr>
        </p:nvGraphicFramePr>
        <p:xfrm>
          <a:off x="720726" y="1190624"/>
          <a:ext cx="8124336" cy="5166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62F8C147-E5C9-4E5A-BFDA-02BE385E1D0E}" type="slidenum">
              <a:rPr lang="nb-NO" smtClean="0"/>
              <a:pPr/>
              <a:t>5</a:t>
            </a:fld>
            <a:endParaRPr lang="nb-NO"/>
          </a:p>
        </p:txBody>
      </p:sp>
    </p:spTree>
    <p:extLst>
      <p:ext uri="{BB962C8B-B14F-4D97-AF65-F5344CB8AC3E}">
        <p14:creationId xmlns:p14="http://schemas.microsoft.com/office/powerpoint/2010/main" val="29058369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Характер выбросов и</a:t>
            </a:r>
            <a:r>
              <a:rPr lang="en-GB" dirty="0" smtClean="0"/>
              <a:t> </a:t>
            </a:r>
            <a:r>
              <a:rPr lang="ru-RU" dirty="0" smtClean="0"/>
              <a:t>затраты на снижение загрязнений </a:t>
            </a:r>
            <a:r>
              <a:rPr lang="en-GB" dirty="0" smtClean="0"/>
              <a:t>2014 </a:t>
            </a:r>
            <a:r>
              <a:rPr lang="en-GB" dirty="0"/>
              <a:t>– </a:t>
            </a:r>
            <a:r>
              <a:rPr lang="en-GB" dirty="0" smtClean="0"/>
              <a:t>2030</a:t>
            </a:r>
            <a:r>
              <a:rPr lang="ru-RU" dirty="0" smtClean="0"/>
              <a:t> гг.</a:t>
            </a:r>
            <a:r>
              <a:rPr lang="en-GB" dirty="0" smtClean="0"/>
              <a:t> (</a:t>
            </a:r>
            <a:r>
              <a:rPr lang="ru-RU" dirty="0" smtClean="0"/>
              <a:t>анализ проекта</a:t>
            </a:r>
            <a:r>
              <a:rPr lang="en-GB" dirty="0" smtClean="0"/>
              <a:t> PETER)</a:t>
            </a:r>
            <a:endParaRPr lang="en-US" dirty="0"/>
          </a:p>
        </p:txBody>
      </p:sp>
      <p:sp>
        <p:nvSpPr>
          <p:cNvPr id="4" name="Date Placeholder 3"/>
          <p:cNvSpPr>
            <a:spLocks noGrp="1"/>
          </p:cNvSpPr>
          <p:nvPr>
            <p:ph type="dt" sz="half" idx="4294967295"/>
          </p:nvPr>
        </p:nvSpPr>
        <p:spPr/>
        <p:txBody>
          <a:bodyPr/>
          <a:lstStyle/>
          <a:p>
            <a:pPr>
              <a:defRPr/>
            </a:pPr>
            <a:fld id="{1E17E142-F2D5-410F-9ADD-025C19291B2A}" type="datetime1">
              <a:rPr lang="en-GB" smtClean="0"/>
              <a:pPr>
                <a:defRPr/>
              </a:pPr>
              <a:t>04/07/2016</a:t>
            </a:fld>
            <a:endParaRPr lang="en-GB" dirty="0"/>
          </a:p>
        </p:txBody>
      </p:sp>
      <p:sp>
        <p:nvSpPr>
          <p:cNvPr id="7" name="TextBox 6"/>
          <p:cNvSpPr txBox="1"/>
          <p:nvPr/>
        </p:nvSpPr>
        <p:spPr>
          <a:xfrm>
            <a:off x="3030587" y="5267906"/>
            <a:ext cx="6515117" cy="307777"/>
          </a:xfrm>
          <a:prstGeom prst="rect">
            <a:avLst/>
          </a:prstGeom>
          <a:noFill/>
        </p:spPr>
        <p:txBody>
          <a:bodyPr wrap="none" rtlCol="0">
            <a:spAutoFit/>
          </a:bodyPr>
          <a:lstStyle/>
          <a:p>
            <a:r>
              <a:rPr lang="ru-RU" sz="1400" dirty="0" smtClean="0">
                <a:solidFill>
                  <a:schemeClr val="bg1">
                    <a:lumMod val="50000"/>
                  </a:schemeClr>
                </a:solidFill>
              </a:rPr>
              <a:t>Характер выбросов на период до</a:t>
            </a:r>
            <a:r>
              <a:rPr lang="nb-NO" sz="1400" dirty="0" smtClean="0">
                <a:solidFill>
                  <a:schemeClr val="bg1">
                    <a:lumMod val="50000"/>
                  </a:schemeClr>
                </a:solidFill>
              </a:rPr>
              <a:t> 2030</a:t>
            </a:r>
            <a:r>
              <a:rPr lang="ru-RU" sz="1400" dirty="0" smtClean="0">
                <a:solidFill>
                  <a:schemeClr val="bg1">
                    <a:lumMod val="50000"/>
                  </a:schemeClr>
                </a:solidFill>
              </a:rPr>
              <a:t>г. и</a:t>
            </a:r>
            <a:r>
              <a:rPr lang="nb-NO" sz="1400" dirty="0" smtClean="0">
                <a:solidFill>
                  <a:schemeClr val="bg1">
                    <a:lumMod val="50000"/>
                  </a:schemeClr>
                </a:solidFill>
              </a:rPr>
              <a:t> </a:t>
            </a:r>
            <a:r>
              <a:rPr lang="ru-RU" sz="1400" dirty="0" smtClean="0">
                <a:solidFill>
                  <a:schemeClr val="bg1">
                    <a:lumMod val="50000"/>
                  </a:schemeClr>
                </a:solidFill>
              </a:rPr>
              <a:t>потенциал снижения загрязнений</a:t>
            </a:r>
            <a:endParaRPr lang="nb-NO" sz="1400" dirty="0">
              <a:solidFill>
                <a:schemeClr val="bg1">
                  <a:lumMod val="50000"/>
                </a:schemeClr>
              </a:solidFill>
            </a:endParaRPr>
          </a:p>
        </p:txBody>
      </p:sp>
      <p:sp>
        <p:nvSpPr>
          <p:cNvPr id="3" name="TextBox 2"/>
          <p:cNvSpPr txBox="1"/>
          <p:nvPr/>
        </p:nvSpPr>
        <p:spPr>
          <a:xfrm>
            <a:off x="422031" y="5785496"/>
            <a:ext cx="8326315" cy="584775"/>
          </a:xfrm>
          <a:prstGeom prst="rect">
            <a:avLst/>
          </a:prstGeom>
          <a:solidFill>
            <a:schemeClr val="accent1"/>
          </a:solidFill>
        </p:spPr>
        <p:txBody>
          <a:bodyPr wrap="square" rtlCol="0">
            <a:spAutoFit/>
          </a:bodyPr>
          <a:lstStyle/>
          <a:p>
            <a:r>
              <a:rPr lang="ru-RU" sz="1600" dirty="0" smtClean="0"/>
              <a:t>Использование инструментов зеленой экономики</a:t>
            </a:r>
            <a:r>
              <a:rPr lang="en-GB" sz="1600" dirty="0" smtClean="0"/>
              <a:t> </a:t>
            </a:r>
            <a:r>
              <a:rPr lang="ru-RU" sz="1600" dirty="0" smtClean="0"/>
              <a:t>обеспечивает как </a:t>
            </a:r>
            <a:r>
              <a:rPr lang="en-GB" sz="1600" dirty="0" smtClean="0"/>
              <a:t> </a:t>
            </a:r>
            <a:r>
              <a:rPr lang="ru-RU" sz="1600" dirty="0" smtClean="0"/>
              <a:t>движущие силы, так и гибкость в достижении безусловной цели Парижского соглашения</a:t>
            </a:r>
            <a:r>
              <a:rPr lang="en-GB" sz="1600" dirty="0" smtClean="0"/>
              <a:t> -</a:t>
            </a:r>
            <a:r>
              <a:rPr lang="en-GB" sz="1600" dirty="0"/>
              <a:t>15%. </a:t>
            </a:r>
          </a:p>
        </p:txBody>
      </p:sp>
      <p:grpSp>
        <p:nvGrpSpPr>
          <p:cNvPr id="1028" name="Group 4"/>
          <p:cNvGrpSpPr>
            <a:grpSpLocks noChangeAspect="1"/>
          </p:cNvGrpSpPr>
          <p:nvPr/>
        </p:nvGrpSpPr>
        <p:grpSpPr bwMode="auto">
          <a:xfrm>
            <a:off x="-350838" y="1162050"/>
            <a:ext cx="10774363" cy="4645025"/>
            <a:chOff x="-221" y="732"/>
            <a:chExt cx="6787" cy="2926"/>
          </a:xfrm>
        </p:grpSpPr>
        <p:sp>
          <p:nvSpPr>
            <p:cNvPr id="1027" name="AutoShape 3"/>
            <p:cNvSpPr>
              <a:spLocks noChangeAspect="1" noChangeArrowheads="1" noTextEdit="1"/>
            </p:cNvSpPr>
            <p:nvPr/>
          </p:nvSpPr>
          <p:spPr bwMode="auto">
            <a:xfrm>
              <a:off x="-221" y="732"/>
              <a:ext cx="6257" cy="27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29" name="Rectangle 5"/>
            <p:cNvSpPr>
              <a:spLocks noChangeArrowheads="1"/>
            </p:cNvSpPr>
            <p:nvPr/>
          </p:nvSpPr>
          <p:spPr bwMode="auto">
            <a:xfrm>
              <a:off x="-221" y="732"/>
              <a:ext cx="6787" cy="292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30" name="Freeform 6"/>
            <p:cNvSpPr>
              <a:spLocks/>
            </p:cNvSpPr>
            <p:nvPr/>
          </p:nvSpPr>
          <p:spPr bwMode="auto">
            <a:xfrm>
              <a:off x="645" y="2149"/>
              <a:ext cx="2792" cy="875"/>
            </a:xfrm>
            <a:custGeom>
              <a:avLst/>
              <a:gdLst/>
              <a:ahLst/>
              <a:cxnLst>
                <a:cxn ang="0">
                  <a:pos x="0" y="315"/>
                </a:cxn>
                <a:cxn ang="0">
                  <a:pos x="174" y="315"/>
                </a:cxn>
                <a:cxn ang="0">
                  <a:pos x="348" y="307"/>
                </a:cxn>
                <a:cxn ang="0">
                  <a:pos x="522" y="292"/>
                </a:cxn>
                <a:cxn ang="0">
                  <a:pos x="696" y="284"/>
                </a:cxn>
                <a:cxn ang="0">
                  <a:pos x="870" y="269"/>
                </a:cxn>
                <a:cxn ang="0">
                  <a:pos x="1044" y="246"/>
                </a:cxn>
                <a:cxn ang="0">
                  <a:pos x="1218" y="223"/>
                </a:cxn>
                <a:cxn ang="0">
                  <a:pos x="1392" y="200"/>
                </a:cxn>
                <a:cxn ang="0">
                  <a:pos x="1574" y="184"/>
                </a:cxn>
                <a:cxn ang="0">
                  <a:pos x="1748" y="161"/>
                </a:cxn>
                <a:cxn ang="0">
                  <a:pos x="1922" y="130"/>
                </a:cxn>
                <a:cxn ang="0">
                  <a:pos x="2096" y="107"/>
                </a:cxn>
                <a:cxn ang="0">
                  <a:pos x="2270" y="84"/>
                </a:cxn>
                <a:cxn ang="0">
                  <a:pos x="2444" y="61"/>
                </a:cxn>
                <a:cxn ang="0">
                  <a:pos x="2618" y="31"/>
                </a:cxn>
                <a:cxn ang="0">
                  <a:pos x="2792" y="0"/>
                </a:cxn>
                <a:cxn ang="0">
                  <a:pos x="2792" y="875"/>
                </a:cxn>
                <a:cxn ang="0">
                  <a:pos x="2618" y="875"/>
                </a:cxn>
                <a:cxn ang="0">
                  <a:pos x="2444" y="875"/>
                </a:cxn>
                <a:cxn ang="0">
                  <a:pos x="2270" y="875"/>
                </a:cxn>
                <a:cxn ang="0">
                  <a:pos x="2096" y="875"/>
                </a:cxn>
                <a:cxn ang="0">
                  <a:pos x="1922" y="875"/>
                </a:cxn>
                <a:cxn ang="0">
                  <a:pos x="1748" y="875"/>
                </a:cxn>
                <a:cxn ang="0">
                  <a:pos x="1574" y="875"/>
                </a:cxn>
                <a:cxn ang="0">
                  <a:pos x="1392" y="875"/>
                </a:cxn>
                <a:cxn ang="0">
                  <a:pos x="1218" y="875"/>
                </a:cxn>
                <a:cxn ang="0">
                  <a:pos x="1044" y="875"/>
                </a:cxn>
                <a:cxn ang="0">
                  <a:pos x="870" y="875"/>
                </a:cxn>
                <a:cxn ang="0">
                  <a:pos x="696" y="875"/>
                </a:cxn>
                <a:cxn ang="0">
                  <a:pos x="522" y="875"/>
                </a:cxn>
                <a:cxn ang="0">
                  <a:pos x="348" y="875"/>
                </a:cxn>
                <a:cxn ang="0">
                  <a:pos x="174" y="875"/>
                </a:cxn>
                <a:cxn ang="0">
                  <a:pos x="0" y="875"/>
                </a:cxn>
                <a:cxn ang="0">
                  <a:pos x="0" y="315"/>
                </a:cxn>
              </a:cxnLst>
              <a:rect l="0" t="0" r="r" b="b"/>
              <a:pathLst>
                <a:path w="2792" h="875">
                  <a:moveTo>
                    <a:pt x="0" y="315"/>
                  </a:moveTo>
                  <a:lnTo>
                    <a:pt x="174" y="315"/>
                  </a:lnTo>
                  <a:lnTo>
                    <a:pt x="348" y="307"/>
                  </a:lnTo>
                  <a:lnTo>
                    <a:pt x="522" y="292"/>
                  </a:lnTo>
                  <a:lnTo>
                    <a:pt x="696" y="284"/>
                  </a:lnTo>
                  <a:lnTo>
                    <a:pt x="870" y="269"/>
                  </a:lnTo>
                  <a:lnTo>
                    <a:pt x="1044" y="246"/>
                  </a:lnTo>
                  <a:lnTo>
                    <a:pt x="1218" y="223"/>
                  </a:lnTo>
                  <a:lnTo>
                    <a:pt x="1392" y="200"/>
                  </a:lnTo>
                  <a:lnTo>
                    <a:pt x="1574" y="184"/>
                  </a:lnTo>
                  <a:lnTo>
                    <a:pt x="1748" y="161"/>
                  </a:lnTo>
                  <a:lnTo>
                    <a:pt x="1922" y="130"/>
                  </a:lnTo>
                  <a:lnTo>
                    <a:pt x="2096" y="107"/>
                  </a:lnTo>
                  <a:lnTo>
                    <a:pt x="2270" y="84"/>
                  </a:lnTo>
                  <a:lnTo>
                    <a:pt x="2444" y="61"/>
                  </a:lnTo>
                  <a:lnTo>
                    <a:pt x="2618" y="31"/>
                  </a:lnTo>
                  <a:lnTo>
                    <a:pt x="2792" y="0"/>
                  </a:lnTo>
                  <a:lnTo>
                    <a:pt x="2792" y="875"/>
                  </a:lnTo>
                  <a:lnTo>
                    <a:pt x="2618" y="875"/>
                  </a:lnTo>
                  <a:lnTo>
                    <a:pt x="2444" y="875"/>
                  </a:lnTo>
                  <a:lnTo>
                    <a:pt x="2270" y="875"/>
                  </a:lnTo>
                  <a:lnTo>
                    <a:pt x="2096" y="875"/>
                  </a:lnTo>
                  <a:lnTo>
                    <a:pt x="1922" y="875"/>
                  </a:lnTo>
                  <a:lnTo>
                    <a:pt x="1748" y="875"/>
                  </a:lnTo>
                  <a:lnTo>
                    <a:pt x="1574" y="875"/>
                  </a:lnTo>
                  <a:lnTo>
                    <a:pt x="1392" y="875"/>
                  </a:lnTo>
                  <a:lnTo>
                    <a:pt x="1218" y="875"/>
                  </a:lnTo>
                  <a:lnTo>
                    <a:pt x="1044" y="875"/>
                  </a:lnTo>
                  <a:lnTo>
                    <a:pt x="870" y="875"/>
                  </a:lnTo>
                  <a:lnTo>
                    <a:pt x="696" y="875"/>
                  </a:lnTo>
                  <a:lnTo>
                    <a:pt x="522" y="875"/>
                  </a:lnTo>
                  <a:lnTo>
                    <a:pt x="348" y="875"/>
                  </a:lnTo>
                  <a:lnTo>
                    <a:pt x="174" y="875"/>
                  </a:lnTo>
                  <a:lnTo>
                    <a:pt x="0" y="875"/>
                  </a:lnTo>
                  <a:lnTo>
                    <a:pt x="0" y="315"/>
                  </a:lnTo>
                  <a:close/>
                </a:path>
              </a:pathLst>
            </a:custGeom>
            <a:solidFill>
              <a:srgbClr val="1FA49D"/>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031" name="Freeform 7"/>
            <p:cNvSpPr>
              <a:spLocks/>
            </p:cNvSpPr>
            <p:nvPr/>
          </p:nvSpPr>
          <p:spPr bwMode="auto">
            <a:xfrm>
              <a:off x="645" y="1780"/>
              <a:ext cx="2792" cy="684"/>
            </a:xfrm>
            <a:custGeom>
              <a:avLst/>
              <a:gdLst/>
              <a:ahLst/>
              <a:cxnLst>
                <a:cxn ang="0">
                  <a:pos x="0" y="446"/>
                </a:cxn>
                <a:cxn ang="0">
                  <a:pos x="174" y="430"/>
                </a:cxn>
                <a:cxn ang="0">
                  <a:pos x="348" y="415"/>
                </a:cxn>
                <a:cxn ang="0">
                  <a:pos x="522" y="400"/>
                </a:cxn>
                <a:cxn ang="0">
                  <a:pos x="696" y="377"/>
                </a:cxn>
                <a:cxn ang="0">
                  <a:pos x="870" y="346"/>
                </a:cxn>
                <a:cxn ang="0">
                  <a:pos x="1044" y="323"/>
                </a:cxn>
                <a:cxn ang="0">
                  <a:pos x="1218" y="292"/>
                </a:cxn>
                <a:cxn ang="0">
                  <a:pos x="1392" y="261"/>
                </a:cxn>
                <a:cxn ang="0">
                  <a:pos x="1574" y="231"/>
                </a:cxn>
                <a:cxn ang="0">
                  <a:pos x="1748" y="200"/>
                </a:cxn>
                <a:cxn ang="0">
                  <a:pos x="1922" y="169"/>
                </a:cxn>
                <a:cxn ang="0">
                  <a:pos x="2096" y="138"/>
                </a:cxn>
                <a:cxn ang="0">
                  <a:pos x="2270" y="108"/>
                </a:cxn>
                <a:cxn ang="0">
                  <a:pos x="2444" y="69"/>
                </a:cxn>
                <a:cxn ang="0">
                  <a:pos x="2618" y="39"/>
                </a:cxn>
                <a:cxn ang="0">
                  <a:pos x="2792" y="0"/>
                </a:cxn>
                <a:cxn ang="0">
                  <a:pos x="2792" y="369"/>
                </a:cxn>
                <a:cxn ang="0">
                  <a:pos x="2618" y="400"/>
                </a:cxn>
                <a:cxn ang="0">
                  <a:pos x="2444" y="430"/>
                </a:cxn>
                <a:cxn ang="0">
                  <a:pos x="2270" y="453"/>
                </a:cxn>
                <a:cxn ang="0">
                  <a:pos x="2096" y="476"/>
                </a:cxn>
                <a:cxn ang="0">
                  <a:pos x="1922" y="499"/>
                </a:cxn>
                <a:cxn ang="0">
                  <a:pos x="1748" y="530"/>
                </a:cxn>
                <a:cxn ang="0">
                  <a:pos x="1574" y="553"/>
                </a:cxn>
                <a:cxn ang="0">
                  <a:pos x="1392" y="569"/>
                </a:cxn>
                <a:cxn ang="0">
                  <a:pos x="1218" y="592"/>
                </a:cxn>
                <a:cxn ang="0">
                  <a:pos x="1044" y="615"/>
                </a:cxn>
                <a:cxn ang="0">
                  <a:pos x="870" y="638"/>
                </a:cxn>
                <a:cxn ang="0">
                  <a:pos x="696" y="653"/>
                </a:cxn>
                <a:cxn ang="0">
                  <a:pos x="522" y="661"/>
                </a:cxn>
                <a:cxn ang="0">
                  <a:pos x="348" y="676"/>
                </a:cxn>
                <a:cxn ang="0">
                  <a:pos x="174" y="684"/>
                </a:cxn>
                <a:cxn ang="0">
                  <a:pos x="0" y="684"/>
                </a:cxn>
                <a:cxn ang="0">
                  <a:pos x="0" y="446"/>
                </a:cxn>
              </a:cxnLst>
              <a:rect l="0" t="0" r="r" b="b"/>
              <a:pathLst>
                <a:path w="2792" h="684">
                  <a:moveTo>
                    <a:pt x="0" y="446"/>
                  </a:moveTo>
                  <a:lnTo>
                    <a:pt x="174" y="430"/>
                  </a:lnTo>
                  <a:lnTo>
                    <a:pt x="348" y="415"/>
                  </a:lnTo>
                  <a:lnTo>
                    <a:pt x="522" y="400"/>
                  </a:lnTo>
                  <a:lnTo>
                    <a:pt x="696" y="377"/>
                  </a:lnTo>
                  <a:lnTo>
                    <a:pt x="870" y="346"/>
                  </a:lnTo>
                  <a:lnTo>
                    <a:pt x="1044" y="323"/>
                  </a:lnTo>
                  <a:lnTo>
                    <a:pt x="1218" y="292"/>
                  </a:lnTo>
                  <a:lnTo>
                    <a:pt x="1392" y="261"/>
                  </a:lnTo>
                  <a:lnTo>
                    <a:pt x="1574" y="231"/>
                  </a:lnTo>
                  <a:lnTo>
                    <a:pt x="1748" y="200"/>
                  </a:lnTo>
                  <a:lnTo>
                    <a:pt x="1922" y="169"/>
                  </a:lnTo>
                  <a:lnTo>
                    <a:pt x="2096" y="138"/>
                  </a:lnTo>
                  <a:lnTo>
                    <a:pt x="2270" y="108"/>
                  </a:lnTo>
                  <a:lnTo>
                    <a:pt x="2444" y="69"/>
                  </a:lnTo>
                  <a:lnTo>
                    <a:pt x="2618" y="39"/>
                  </a:lnTo>
                  <a:lnTo>
                    <a:pt x="2792" y="0"/>
                  </a:lnTo>
                  <a:lnTo>
                    <a:pt x="2792" y="369"/>
                  </a:lnTo>
                  <a:lnTo>
                    <a:pt x="2618" y="400"/>
                  </a:lnTo>
                  <a:lnTo>
                    <a:pt x="2444" y="430"/>
                  </a:lnTo>
                  <a:lnTo>
                    <a:pt x="2270" y="453"/>
                  </a:lnTo>
                  <a:lnTo>
                    <a:pt x="2096" y="476"/>
                  </a:lnTo>
                  <a:lnTo>
                    <a:pt x="1922" y="499"/>
                  </a:lnTo>
                  <a:lnTo>
                    <a:pt x="1748" y="530"/>
                  </a:lnTo>
                  <a:lnTo>
                    <a:pt x="1574" y="553"/>
                  </a:lnTo>
                  <a:lnTo>
                    <a:pt x="1392" y="569"/>
                  </a:lnTo>
                  <a:lnTo>
                    <a:pt x="1218" y="592"/>
                  </a:lnTo>
                  <a:lnTo>
                    <a:pt x="1044" y="615"/>
                  </a:lnTo>
                  <a:lnTo>
                    <a:pt x="870" y="638"/>
                  </a:lnTo>
                  <a:lnTo>
                    <a:pt x="696" y="653"/>
                  </a:lnTo>
                  <a:lnTo>
                    <a:pt x="522" y="661"/>
                  </a:lnTo>
                  <a:lnTo>
                    <a:pt x="348" y="676"/>
                  </a:lnTo>
                  <a:lnTo>
                    <a:pt x="174" y="684"/>
                  </a:lnTo>
                  <a:lnTo>
                    <a:pt x="0" y="684"/>
                  </a:lnTo>
                  <a:lnTo>
                    <a:pt x="0" y="446"/>
                  </a:lnTo>
                  <a:close/>
                </a:path>
              </a:pathLst>
            </a:custGeom>
            <a:solidFill>
              <a:srgbClr val="4EDED7"/>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032" name="Freeform 8"/>
            <p:cNvSpPr>
              <a:spLocks/>
            </p:cNvSpPr>
            <p:nvPr/>
          </p:nvSpPr>
          <p:spPr bwMode="auto">
            <a:xfrm>
              <a:off x="645" y="1488"/>
              <a:ext cx="2792" cy="738"/>
            </a:xfrm>
            <a:custGeom>
              <a:avLst/>
              <a:gdLst/>
              <a:ahLst/>
              <a:cxnLst>
                <a:cxn ang="0">
                  <a:pos x="0" y="546"/>
                </a:cxn>
                <a:cxn ang="0">
                  <a:pos x="174" y="530"/>
                </a:cxn>
                <a:cxn ang="0">
                  <a:pos x="348" y="515"/>
                </a:cxn>
                <a:cxn ang="0">
                  <a:pos x="522" y="492"/>
                </a:cxn>
                <a:cxn ang="0">
                  <a:pos x="696" y="461"/>
                </a:cxn>
                <a:cxn ang="0">
                  <a:pos x="870" y="430"/>
                </a:cxn>
                <a:cxn ang="0">
                  <a:pos x="1044" y="400"/>
                </a:cxn>
                <a:cxn ang="0">
                  <a:pos x="1218" y="361"/>
                </a:cxn>
                <a:cxn ang="0">
                  <a:pos x="1392" y="331"/>
                </a:cxn>
                <a:cxn ang="0">
                  <a:pos x="1574" y="292"/>
                </a:cxn>
                <a:cxn ang="0">
                  <a:pos x="1748" y="254"/>
                </a:cxn>
                <a:cxn ang="0">
                  <a:pos x="1922" y="215"/>
                </a:cxn>
                <a:cxn ang="0">
                  <a:pos x="2096" y="177"/>
                </a:cxn>
                <a:cxn ang="0">
                  <a:pos x="2270" y="131"/>
                </a:cxn>
                <a:cxn ang="0">
                  <a:pos x="2444" y="93"/>
                </a:cxn>
                <a:cxn ang="0">
                  <a:pos x="2618" y="46"/>
                </a:cxn>
                <a:cxn ang="0">
                  <a:pos x="2792" y="0"/>
                </a:cxn>
                <a:cxn ang="0">
                  <a:pos x="2792" y="292"/>
                </a:cxn>
                <a:cxn ang="0">
                  <a:pos x="2618" y="331"/>
                </a:cxn>
                <a:cxn ang="0">
                  <a:pos x="2444" y="361"/>
                </a:cxn>
                <a:cxn ang="0">
                  <a:pos x="2270" y="400"/>
                </a:cxn>
                <a:cxn ang="0">
                  <a:pos x="2096" y="430"/>
                </a:cxn>
                <a:cxn ang="0">
                  <a:pos x="1922" y="461"/>
                </a:cxn>
                <a:cxn ang="0">
                  <a:pos x="1748" y="492"/>
                </a:cxn>
                <a:cxn ang="0">
                  <a:pos x="1574" y="523"/>
                </a:cxn>
                <a:cxn ang="0">
                  <a:pos x="1392" y="553"/>
                </a:cxn>
                <a:cxn ang="0">
                  <a:pos x="1218" y="584"/>
                </a:cxn>
                <a:cxn ang="0">
                  <a:pos x="1044" y="615"/>
                </a:cxn>
                <a:cxn ang="0">
                  <a:pos x="870" y="638"/>
                </a:cxn>
                <a:cxn ang="0">
                  <a:pos x="696" y="669"/>
                </a:cxn>
                <a:cxn ang="0">
                  <a:pos x="522" y="692"/>
                </a:cxn>
                <a:cxn ang="0">
                  <a:pos x="348" y="707"/>
                </a:cxn>
                <a:cxn ang="0">
                  <a:pos x="174" y="722"/>
                </a:cxn>
                <a:cxn ang="0">
                  <a:pos x="0" y="738"/>
                </a:cxn>
                <a:cxn ang="0">
                  <a:pos x="0" y="546"/>
                </a:cxn>
              </a:cxnLst>
              <a:rect l="0" t="0" r="r" b="b"/>
              <a:pathLst>
                <a:path w="2792" h="738">
                  <a:moveTo>
                    <a:pt x="0" y="546"/>
                  </a:moveTo>
                  <a:lnTo>
                    <a:pt x="174" y="530"/>
                  </a:lnTo>
                  <a:lnTo>
                    <a:pt x="348" y="515"/>
                  </a:lnTo>
                  <a:lnTo>
                    <a:pt x="522" y="492"/>
                  </a:lnTo>
                  <a:lnTo>
                    <a:pt x="696" y="461"/>
                  </a:lnTo>
                  <a:lnTo>
                    <a:pt x="870" y="430"/>
                  </a:lnTo>
                  <a:lnTo>
                    <a:pt x="1044" y="400"/>
                  </a:lnTo>
                  <a:lnTo>
                    <a:pt x="1218" y="361"/>
                  </a:lnTo>
                  <a:lnTo>
                    <a:pt x="1392" y="331"/>
                  </a:lnTo>
                  <a:lnTo>
                    <a:pt x="1574" y="292"/>
                  </a:lnTo>
                  <a:lnTo>
                    <a:pt x="1748" y="254"/>
                  </a:lnTo>
                  <a:lnTo>
                    <a:pt x="1922" y="215"/>
                  </a:lnTo>
                  <a:lnTo>
                    <a:pt x="2096" y="177"/>
                  </a:lnTo>
                  <a:lnTo>
                    <a:pt x="2270" y="131"/>
                  </a:lnTo>
                  <a:lnTo>
                    <a:pt x="2444" y="93"/>
                  </a:lnTo>
                  <a:lnTo>
                    <a:pt x="2618" y="46"/>
                  </a:lnTo>
                  <a:lnTo>
                    <a:pt x="2792" y="0"/>
                  </a:lnTo>
                  <a:lnTo>
                    <a:pt x="2792" y="292"/>
                  </a:lnTo>
                  <a:lnTo>
                    <a:pt x="2618" y="331"/>
                  </a:lnTo>
                  <a:lnTo>
                    <a:pt x="2444" y="361"/>
                  </a:lnTo>
                  <a:lnTo>
                    <a:pt x="2270" y="400"/>
                  </a:lnTo>
                  <a:lnTo>
                    <a:pt x="2096" y="430"/>
                  </a:lnTo>
                  <a:lnTo>
                    <a:pt x="1922" y="461"/>
                  </a:lnTo>
                  <a:lnTo>
                    <a:pt x="1748" y="492"/>
                  </a:lnTo>
                  <a:lnTo>
                    <a:pt x="1574" y="523"/>
                  </a:lnTo>
                  <a:lnTo>
                    <a:pt x="1392" y="553"/>
                  </a:lnTo>
                  <a:lnTo>
                    <a:pt x="1218" y="584"/>
                  </a:lnTo>
                  <a:lnTo>
                    <a:pt x="1044" y="615"/>
                  </a:lnTo>
                  <a:lnTo>
                    <a:pt x="870" y="638"/>
                  </a:lnTo>
                  <a:lnTo>
                    <a:pt x="696" y="669"/>
                  </a:lnTo>
                  <a:lnTo>
                    <a:pt x="522" y="692"/>
                  </a:lnTo>
                  <a:lnTo>
                    <a:pt x="348" y="707"/>
                  </a:lnTo>
                  <a:lnTo>
                    <a:pt x="174" y="722"/>
                  </a:lnTo>
                  <a:lnTo>
                    <a:pt x="0" y="738"/>
                  </a:lnTo>
                  <a:lnTo>
                    <a:pt x="0" y="546"/>
                  </a:lnTo>
                  <a:close/>
                </a:path>
              </a:pathLst>
            </a:custGeom>
            <a:solidFill>
              <a:srgbClr val="A6EEEB"/>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033" name="Rectangle 9"/>
            <p:cNvSpPr>
              <a:spLocks noChangeArrowheads="1"/>
            </p:cNvSpPr>
            <p:nvPr/>
          </p:nvSpPr>
          <p:spPr bwMode="auto">
            <a:xfrm>
              <a:off x="3573" y="2387"/>
              <a:ext cx="76" cy="637"/>
            </a:xfrm>
            <a:prstGeom prst="rect">
              <a:avLst/>
            </a:prstGeom>
            <a:solidFill>
              <a:srgbClr val="1FA49D"/>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34" name="Rectangle 10"/>
            <p:cNvSpPr>
              <a:spLocks noChangeArrowheads="1"/>
            </p:cNvSpPr>
            <p:nvPr/>
          </p:nvSpPr>
          <p:spPr bwMode="auto">
            <a:xfrm>
              <a:off x="3573" y="2302"/>
              <a:ext cx="76" cy="85"/>
            </a:xfrm>
            <a:prstGeom prst="rect">
              <a:avLst/>
            </a:prstGeom>
            <a:solidFill>
              <a:srgbClr val="237F4A"/>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35" name="Rectangle 11"/>
            <p:cNvSpPr>
              <a:spLocks noChangeArrowheads="1"/>
            </p:cNvSpPr>
            <p:nvPr/>
          </p:nvSpPr>
          <p:spPr bwMode="auto">
            <a:xfrm>
              <a:off x="3573" y="2210"/>
              <a:ext cx="76" cy="92"/>
            </a:xfrm>
            <a:prstGeom prst="rect">
              <a:avLst/>
            </a:prstGeom>
            <a:solidFill>
              <a:srgbClr val="2EAA6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36" name="Rectangle 12"/>
            <p:cNvSpPr>
              <a:spLocks noChangeArrowheads="1"/>
            </p:cNvSpPr>
            <p:nvPr/>
          </p:nvSpPr>
          <p:spPr bwMode="auto">
            <a:xfrm>
              <a:off x="3573" y="2149"/>
              <a:ext cx="76" cy="61"/>
            </a:xfrm>
            <a:prstGeom prst="rect">
              <a:avLst/>
            </a:prstGeom>
            <a:solidFill>
              <a:srgbClr val="74D99F"/>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37" name="Rectangle 13"/>
            <p:cNvSpPr>
              <a:spLocks noChangeArrowheads="1"/>
            </p:cNvSpPr>
            <p:nvPr/>
          </p:nvSpPr>
          <p:spPr bwMode="auto">
            <a:xfrm>
              <a:off x="3573" y="1834"/>
              <a:ext cx="76" cy="315"/>
            </a:xfrm>
            <a:prstGeom prst="rect">
              <a:avLst/>
            </a:prstGeom>
            <a:solidFill>
              <a:srgbClr val="4EDED7"/>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38" name="Rectangle 14"/>
            <p:cNvSpPr>
              <a:spLocks noChangeArrowheads="1"/>
            </p:cNvSpPr>
            <p:nvPr/>
          </p:nvSpPr>
          <p:spPr bwMode="auto">
            <a:xfrm>
              <a:off x="3573" y="1819"/>
              <a:ext cx="76" cy="15"/>
            </a:xfrm>
            <a:prstGeom prst="rect">
              <a:avLst/>
            </a:prstGeom>
            <a:solidFill>
              <a:srgbClr val="237F4A"/>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39" name="Rectangle 15"/>
            <p:cNvSpPr>
              <a:spLocks noChangeArrowheads="1"/>
            </p:cNvSpPr>
            <p:nvPr/>
          </p:nvSpPr>
          <p:spPr bwMode="auto">
            <a:xfrm>
              <a:off x="3573" y="1811"/>
              <a:ext cx="76" cy="8"/>
            </a:xfrm>
            <a:prstGeom prst="rect">
              <a:avLst/>
            </a:prstGeom>
            <a:solidFill>
              <a:srgbClr val="2EAA6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40" name="Rectangle 16"/>
            <p:cNvSpPr>
              <a:spLocks noChangeArrowheads="1"/>
            </p:cNvSpPr>
            <p:nvPr/>
          </p:nvSpPr>
          <p:spPr bwMode="auto">
            <a:xfrm>
              <a:off x="3573" y="1780"/>
              <a:ext cx="76" cy="31"/>
            </a:xfrm>
            <a:prstGeom prst="rect">
              <a:avLst/>
            </a:prstGeom>
            <a:solidFill>
              <a:srgbClr val="74D99F"/>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41" name="Rectangle 17"/>
            <p:cNvSpPr>
              <a:spLocks noChangeArrowheads="1"/>
            </p:cNvSpPr>
            <p:nvPr/>
          </p:nvSpPr>
          <p:spPr bwMode="auto">
            <a:xfrm>
              <a:off x="3573" y="1588"/>
              <a:ext cx="76" cy="192"/>
            </a:xfrm>
            <a:prstGeom prst="rect">
              <a:avLst/>
            </a:prstGeom>
            <a:solidFill>
              <a:srgbClr val="A6EEEB"/>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42" name="Rectangle 18"/>
            <p:cNvSpPr>
              <a:spLocks noChangeArrowheads="1"/>
            </p:cNvSpPr>
            <p:nvPr/>
          </p:nvSpPr>
          <p:spPr bwMode="auto">
            <a:xfrm>
              <a:off x="3573" y="1573"/>
              <a:ext cx="76" cy="15"/>
            </a:xfrm>
            <a:prstGeom prst="rect">
              <a:avLst/>
            </a:prstGeom>
            <a:solidFill>
              <a:srgbClr val="237F4A"/>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43" name="Rectangle 19"/>
            <p:cNvSpPr>
              <a:spLocks noChangeArrowheads="1"/>
            </p:cNvSpPr>
            <p:nvPr/>
          </p:nvSpPr>
          <p:spPr bwMode="auto">
            <a:xfrm>
              <a:off x="3573" y="1519"/>
              <a:ext cx="76" cy="54"/>
            </a:xfrm>
            <a:prstGeom prst="rect">
              <a:avLst/>
            </a:prstGeom>
            <a:solidFill>
              <a:srgbClr val="2EAA6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44" name="Rectangle 20"/>
            <p:cNvSpPr>
              <a:spLocks noChangeArrowheads="1"/>
            </p:cNvSpPr>
            <p:nvPr/>
          </p:nvSpPr>
          <p:spPr bwMode="auto">
            <a:xfrm>
              <a:off x="3573" y="1488"/>
              <a:ext cx="76" cy="31"/>
            </a:xfrm>
            <a:prstGeom prst="rect">
              <a:avLst/>
            </a:prstGeom>
            <a:solidFill>
              <a:srgbClr val="74D99F"/>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45" name="Freeform 21"/>
            <p:cNvSpPr>
              <a:spLocks/>
            </p:cNvSpPr>
            <p:nvPr/>
          </p:nvSpPr>
          <p:spPr bwMode="auto">
            <a:xfrm>
              <a:off x="645" y="1488"/>
              <a:ext cx="2792" cy="546"/>
            </a:xfrm>
            <a:custGeom>
              <a:avLst/>
              <a:gdLst/>
              <a:ahLst/>
              <a:cxnLst>
                <a:cxn ang="0">
                  <a:pos x="0" y="546"/>
                </a:cxn>
                <a:cxn ang="0">
                  <a:pos x="174" y="530"/>
                </a:cxn>
                <a:cxn ang="0">
                  <a:pos x="348" y="515"/>
                </a:cxn>
                <a:cxn ang="0">
                  <a:pos x="522" y="492"/>
                </a:cxn>
                <a:cxn ang="0">
                  <a:pos x="696" y="461"/>
                </a:cxn>
                <a:cxn ang="0">
                  <a:pos x="870" y="430"/>
                </a:cxn>
                <a:cxn ang="0">
                  <a:pos x="1044" y="400"/>
                </a:cxn>
                <a:cxn ang="0">
                  <a:pos x="1218" y="361"/>
                </a:cxn>
                <a:cxn ang="0">
                  <a:pos x="1392" y="331"/>
                </a:cxn>
                <a:cxn ang="0">
                  <a:pos x="1574" y="292"/>
                </a:cxn>
                <a:cxn ang="0">
                  <a:pos x="1748" y="254"/>
                </a:cxn>
                <a:cxn ang="0">
                  <a:pos x="1922" y="215"/>
                </a:cxn>
                <a:cxn ang="0">
                  <a:pos x="2096" y="177"/>
                </a:cxn>
                <a:cxn ang="0">
                  <a:pos x="2270" y="131"/>
                </a:cxn>
                <a:cxn ang="0">
                  <a:pos x="2444" y="93"/>
                </a:cxn>
                <a:cxn ang="0">
                  <a:pos x="2618" y="46"/>
                </a:cxn>
                <a:cxn ang="0">
                  <a:pos x="2792" y="0"/>
                </a:cxn>
              </a:cxnLst>
              <a:rect l="0" t="0" r="r" b="b"/>
              <a:pathLst>
                <a:path w="2792" h="546">
                  <a:moveTo>
                    <a:pt x="0" y="546"/>
                  </a:moveTo>
                  <a:lnTo>
                    <a:pt x="174" y="530"/>
                  </a:lnTo>
                  <a:lnTo>
                    <a:pt x="348" y="515"/>
                  </a:lnTo>
                  <a:lnTo>
                    <a:pt x="522" y="492"/>
                  </a:lnTo>
                  <a:lnTo>
                    <a:pt x="696" y="461"/>
                  </a:lnTo>
                  <a:lnTo>
                    <a:pt x="870" y="430"/>
                  </a:lnTo>
                  <a:lnTo>
                    <a:pt x="1044" y="400"/>
                  </a:lnTo>
                  <a:lnTo>
                    <a:pt x="1218" y="361"/>
                  </a:lnTo>
                  <a:lnTo>
                    <a:pt x="1392" y="331"/>
                  </a:lnTo>
                  <a:lnTo>
                    <a:pt x="1574" y="292"/>
                  </a:lnTo>
                  <a:lnTo>
                    <a:pt x="1748" y="254"/>
                  </a:lnTo>
                  <a:lnTo>
                    <a:pt x="1922" y="215"/>
                  </a:lnTo>
                  <a:lnTo>
                    <a:pt x="2096" y="177"/>
                  </a:lnTo>
                  <a:lnTo>
                    <a:pt x="2270" y="131"/>
                  </a:lnTo>
                  <a:lnTo>
                    <a:pt x="2444" y="93"/>
                  </a:lnTo>
                  <a:lnTo>
                    <a:pt x="2618" y="46"/>
                  </a:lnTo>
                  <a:lnTo>
                    <a:pt x="2792" y="0"/>
                  </a:lnTo>
                </a:path>
              </a:pathLst>
            </a:custGeom>
            <a:noFill/>
            <a:ln w="23813" cap="rnd">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46" name="Freeform 22"/>
            <p:cNvSpPr>
              <a:spLocks noEditPoints="1"/>
            </p:cNvSpPr>
            <p:nvPr/>
          </p:nvSpPr>
          <p:spPr bwMode="auto">
            <a:xfrm>
              <a:off x="638" y="1918"/>
              <a:ext cx="2807" cy="16"/>
            </a:xfrm>
            <a:custGeom>
              <a:avLst/>
              <a:gdLst/>
              <a:ahLst/>
              <a:cxnLst>
                <a:cxn ang="0">
                  <a:pos x="0" y="16"/>
                </a:cxn>
                <a:cxn ang="0">
                  <a:pos x="144" y="32"/>
                </a:cxn>
                <a:cxn ang="0">
                  <a:pos x="336" y="32"/>
                </a:cxn>
                <a:cxn ang="0">
                  <a:pos x="480" y="16"/>
                </a:cxn>
                <a:cxn ang="0">
                  <a:pos x="592" y="0"/>
                </a:cxn>
                <a:cxn ang="0">
                  <a:pos x="656" y="0"/>
                </a:cxn>
                <a:cxn ang="0">
                  <a:pos x="656" y="0"/>
                </a:cxn>
                <a:cxn ang="0">
                  <a:pos x="768" y="16"/>
                </a:cxn>
                <a:cxn ang="0">
                  <a:pos x="912" y="32"/>
                </a:cxn>
                <a:cxn ang="0">
                  <a:pos x="1104" y="32"/>
                </a:cxn>
                <a:cxn ang="0">
                  <a:pos x="1248" y="16"/>
                </a:cxn>
                <a:cxn ang="0">
                  <a:pos x="1360" y="0"/>
                </a:cxn>
                <a:cxn ang="0">
                  <a:pos x="1424" y="0"/>
                </a:cxn>
                <a:cxn ang="0">
                  <a:pos x="1424" y="32"/>
                </a:cxn>
                <a:cxn ang="0">
                  <a:pos x="1616" y="32"/>
                </a:cxn>
                <a:cxn ang="0">
                  <a:pos x="1760" y="16"/>
                </a:cxn>
                <a:cxn ang="0">
                  <a:pos x="1856" y="0"/>
                </a:cxn>
                <a:cxn ang="0">
                  <a:pos x="1792" y="16"/>
                </a:cxn>
                <a:cxn ang="0">
                  <a:pos x="1936" y="32"/>
                </a:cxn>
                <a:cxn ang="0">
                  <a:pos x="2128" y="32"/>
                </a:cxn>
                <a:cxn ang="0">
                  <a:pos x="2256" y="0"/>
                </a:cxn>
                <a:cxn ang="0">
                  <a:pos x="2192" y="0"/>
                </a:cxn>
                <a:cxn ang="0">
                  <a:pos x="2304" y="16"/>
                </a:cxn>
                <a:cxn ang="0">
                  <a:pos x="2448" y="32"/>
                </a:cxn>
                <a:cxn ang="0">
                  <a:pos x="2656" y="16"/>
                </a:cxn>
                <a:cxn ang="0">
                  <a:pos x="2704" y="0"/>
                </a:cxn>
                <a:cxn ang="0">
                  <a:pos x="2704" y="0"/>
                </a:cxn>
                <a:cxn ang="0">
                  <a:pos x="2816" y="16"/>
                </a:cxn>
                <a:cxn ang="0">
                  <a:pos x="2960" y="32"/>
                </a:cxn>
                <a:cxn ang="0">
                  <a:pos x="3152" y="32"/>
                </a:cxn>
                <a:cxn ang="0">
                  <a:pos x="3296" y="16"/>
                </a:cxn>
                <a:cxn ang="0">
                  <a:pos x="3408" y="0"/>
                </a:cxn>
                <a:cxn ang="0">
                  <a:pos x="3472" y="0"/>
                </a:cxn>
                <a:cxn ang="0">
                  <a:pos x="3472" y="0"/>
                </a:cxn>
                <a:cxn ang="0">
                  <a:pos x="3584" y="16"/>
                </a:cxn>
                <a:cxn ang="0">
                  <a:pos x="3728" y="32"/>
                </a:cxn>
                <a:cxn ang="0">
                  <a:pos x="3920" y="32"/>
                </a:cxn>
                <a:cxn ang="0">
                  <a:pos x="4064" y="16"/>
                </a:cxn>
                <a:cxn ang="0">
                  <a:pos x="4176" y="0"/>
                </a:cxn>
                <a:cxn ang="0">
                  <a:pos x="4240" y="0"/>
                </a:cxn>
                <a:cxn ang="0">
                  <a:pos x="4240" y="0"/>
                </a:cxn>
                <a:cxn ang="0">
                  <a:pos x="4352" y="16"/>
                </a:cxn>
                <a:cxn ang="0">
                  <a:pos x="4496" y="32"/>
                </a:cxn>
                <a:cxn ang="0">
                  <a:pos x="4688" y="32"/>
                </a:cxn>
                <a:cxn ang="0">
                  <a:pos x="4816" y="0"/>
                </a:cxn>
                <a:cxn ang="0">
                  <a:pos x="4752" y="0"/>
                </a:cxn>
                <a:cxn ang="0">
                  <a:pos x="4864" y="16"/>
                </a:cxn>
                <a:cxn ang="0">
                  <a:pos x="5008" y="32"/>
                </a:cxn>
                <a:cxn ang="0">
                  <a:pos x="5216" y="16"/>
                </a:cxn>
                <a:cxn ang="0">
                  <a:pos x="5264" y="0"/>
                </a:cxn>
                <a:cxn ang="0">
                  <a:pos x="5264" y="0"/>
                </a:cxn>
                <a:cxn ang="0">
                  <a:pos x="5376" y="16"/>
                </a:cxn>
                <a:cxn ang="0">
                  <a:pos x="5584" y="32"/>
                </a:cxn>
                <a:cxn ang="0">
                  <a:pos x="5712" y="0"/>
                </a:cxn>
                <a:cxn ang="0">
                  <a:pos x="5776" y="0"/>
                </a:cxn>
                <a:cxn ang="0">
                  <a:pos x="5776" y="0"/>
                </a:cxn>
                <a:cxn ang="0">
                  <a:pos x="5888" y="16"/>
                </a:cxn>
              </a:cxnLst>
              <a:rect l="0" t="0" r="r" b="b"/>
              <a:pathLst>
                <a:path w="5936" h="32">
                  <a:moveTo>
                    <a:pt x="16" y="0"/>
                  </a:moveTo>
                  <a:lnTo>
                    <a:pt x="80" y="0"/>
                  </a:lnTo>
                  <a:cubicBezTo>
                    <a:pt x="89" y="0"/>
                    <a:pt x="96" y="8"/>
                    <a:pt x="96" y="16"/>
                  </a:cubicBezTo>
                  <a:cubicBezTo>
                    <a:pt x="96" y="25"/>
                    <a:pt x="89" y="32"/>
                    <a:pt x="80" y="32"/>
                  </a:cubicBezTo>
                  <a:lnTo>
                    <a:pt x="16" y="32"/>
                  </a:lnTo>
                  <a:cubicBezTo>
                    <a:pt x="8" y="32"/>
                    <a:pt x="0" y="25"/>
                    <a:pt x="0" y="16"/>
                  </a:cubicBezTo>
                  <a:cubicBezTo>
                    <a:pt x="0" y="8"/>
                    <a:pt x="8" y="0"/>
                    <a:pt x="16" y="0"/>
                  </a:cubicBezTo>
                  <a:close/>
                  <a:moveTo>
                    <a:pt x="144" y="0"/>
                  </a:moveTo>
                  <a:lnTo>
                    <a:pt x="208" y="0"/>
                  </a:lnTo>
                  <a:cubicBezTo>
                    <a:pt x="217" y="0"/>
                    <a:pt x="224" y="8"/>
                    <a:pt x="224" y="16"/>
                  </a:cubicBezTo>
                  <a:cubicBezTo>
                    <a:pt x="224" y="25"/>
                    <a:pt x="217" y="32"/>
                    <a:pt x="208" y="32"/>
                  </a:cubicBezTo>
                  <a:lnTo>
                    <a:pt x="144" y="32"/>
                  </a:lnTo>
                  <a:cubicBezTo>
                    <a:pt x="136" y="32"/>
                    <a:pt x="128" y="25"/>
                    <a:pt x="128" y="16"/>
                  </a:cubicBezTo>
                  <a:cubicBezTo>
                    <a:pt x="128" y="8"/>
                    <a:pt x="136" y="0"/>
                    <a:pt x="144" y="0"/>
                  </a:cubicBezTo>
                  <a:close/>
                  <a:moveTo>
                    <a:pt x="272" y="0"/>
                  </a:moveTo>
                  <a:lnTo>
                    <a:pt x="336" y="0"/>
                  </a:lnTo>
                  <a:cubicBezTo>
                    <a:pt x="345" y="0"/>
                    <a:pt x="352" y="8"/>
                    <a:pt x="352" y="16"/>
                  </a:cubicBezTo>
                  <a:cubicBezTo>
                    <a:pt x="352" y="25"/>
                    <a:pt x="345" y="32"/>
                    <a:pt x="336" y="32"/>
                  </a:cubicBezTo>
                  <a:lnTo>
                    <a:pt x="272" y="32"/>
                  </a:lnTo>
                  <a:cubicBezTo>
                    <a:pt x="264" y="32"/>
                    <a:pt x="256" y="25"/>
                    <a:pt x="256" y="16"/>
                  </a:cubicBezTo>
                  <a:cubicBezTo>
                    <a:pt x="256" y="8"/>
                    <a:pt x="264" y="0"/>
                    <a:pt x="272" y="0"/>
                  </a:cubicBezTo>
                  <a:close/>
                  <a:moveTo>
                    <a:pt x="400" y="0"/>
                  </a:moveTo>
                  <a:lnTo>
                    <a:pt x="464" y="0"/>
                  </a:lnTo>
                  <a:cubicBezTo>
                    <a:pt x="473" y="0"/>
                    <a:pt x="480" y="8"/>
                    <a:pt x="480" y="16"/>
                  </a:cubicBezTo>
                  <a:cubicBezTo>
                    <a:pt x="480" y="25"/>
                    <a:pt x="473" y="32"/>
                    <a:pt x="464" y="32"/>
                  </a:cubicBezTo>
                  <a:lnTo>
                    <a:pt x="400" y="32"/>
                  </a:lnTo>
                  <a:cubicBezTo>
                    <a:pt x="392" y="32"/>
                    <a:pt x="384" y="25"/>
                    <a:pt x="384" y="16"/>
                  </a:cubicBezTo>
                  <a:cubicBezTo>
                    <a:pt x="384" y="8"/>
                    <a:pt x="392" y="0"/>
                    <a:pt x="400" y="0"/>
                  </a:cubicBezTo>
                  <a:close/>
                  <a:moveTo>
                    <a:pt x="528" y="0"/>
                  </a:moveTo>
                  <a:lnTo>
                    <a:pt x="592" y="0"/>
                  </a:lnTo>
                  <a:cubicBezTo>
                    <a:pt x="601" y="0"/>
                    <a:pt x="608" y="8"/>
                    <a:pt x="608" y="16"/>
                  </a:cubicBezTo>
                  <a:cubicBezTo>
                    <a:pt x="608" y="25"/>
                    <a:pt x="601" y="32"/>
                    <a:pt x="592" y="32"/>
                  </a:cubicBezTo>
                  <a:lnTo>
                    <a:pt x="528" y="32"/>
                  </a:lnTo>
                  <a:cubicBezTo>
                    <a:pt x="520" y="32"/>
                    <a:pt x="512" y="25"/>
                    <a:pt x="512" y="16"/>
                  </a:cubicBezTo>
                  <a:cubicBezTo>
                    <a:pt x="512" y="8"/>
                    <a:pt x="520" y="0"/>
                    <a:pt x="528" y="0"/>
                  </a:cubicBezTo>
                  <a:close/>
                  <a:moveTo>
                    <a:pt x="656" y="0"/>
                  </a:moveTo>
                  <a:lnTo>
                    <a:pt x="720" y="0"/>
                  </a:lnTo>
                  <a:cubicBezTo>
                    <a:pt x="729" y="0"/>
                    <a:pt x="736" y="8"/>
                    <a:pt x="736" y="16"/>
                  </a:cubicBezTo>
                  <a:cubicBezTo>
                    <a:pt x="736" y="25"/>
                    <a:pt x="729" y="32"/>
                    <a:pt x="720" y="32"/>
                  </a:cubicBezTo>
                  <a:lnTo>
                    <a:pt x="656" y="32"/>
                  </a:lnTo>
                  <a:cubicBezTo>
                    <a:pt x="648" y="32"/>
                    <a:pt x="640" y="25"/>
                    <a:pt x="640" y="16"/>
                  </a:cubicBezTo>
                  <a:cubicBezTo>
                    <a:pt x="640" y="8"/>
                    <a:pt x="648" y="0"/>
                    <a:pt x="656" y="0"/>
                  </a:cubicBezTo>
                  <a:close/>
                  <a:moveTo>
                    <a:pt x="784" y="0"/>
                  </a:moveTo>
                  <a:lnTo>
                    <a:pt x="848" y="0"/>
                  </a:lnTo>
                  <a:cubicBezTo>
                    <a:pt x="857" y="0"/>
                    <a:pt x="864" y="8"/>
                    <a:pt x="864" y="16"/>
                  </a:cubicBezTo>
                  <a:cubicBezTo>
                    <a:pt x="864" y="25"/>
                    <a:pt x="857" y="32"/>
                    <a:pt x="848" y="32"/>
                  </a:cubicBezTo>
                  <a:lnTo>
                    <a:pt x="784" y="32"/>
                  </a:lnTo>
                  <a:cubicBezTo>
                    <a:pt x="776" y="32"/>
                    <a:pt x="768" y="25"/>
                    <a:pt x="768" y="16"/>
                  </a:cubicBezTo>
                  <a:cubicBezTo>
                    <a:pt x="768" y="8"/>
                    <a:pt x="776" y="0"/>
                    <a:pt x="784" y="0"/>
                  </a:cubicBezTo>
                  <a:close/>
                  <a:moveTo>
                    <a:pt x="912" y="0"/>
                  </a:moveTo>
                  <a:lnTo>
                    <a:pt x="976" y="0"/>
                  </a:lnTo>
                  <a:cubicBezTo>
                    <a:pt x="985" y="0"/>
                    <a:pt x="992" y="8"/>
                    <a:pt x="992" y="16"/>
                  </a:cubicBezTo>
                  <a:cubicBezTo>
                    <a:pt x="992" y="25"/>
                    <a:pt x="985" y="32"/>
                    <a:pt x="976" y="32"/>
                  </a:cubicBezTo>
                  <a:lnTo>
                    <a:pt x="912" y="32"/>
                  </a:lnTo>
                  <a:cubicBezTo>
                    <a:pt x="904" y="32"/>
                    <a:pt x="896" y="25"/>
                    <a:pt x="896" y="16"/>
                  </a:cubicBezTo>
                  <a:cubicBezTo>
                    <a:pt x="896" y="8"/>
                    <a:pt x="904" y="0"/>
                    <a:pt x="912" y="0"/>
                  </a:cubicBezTo>
                  <a:close/>
                  <a:moveTo>
                    <a:pt x="1040" y="0"/>
                  </a:moveTo>
                  <a:lnTo>
                    <a:pt x="1104" y="0"/>
                  </a:lnTo>
                  <a:cubicBezTo>
                    <a:pt x="1113" y="0"/>
                    <a:pt x="1120" y="8"/>
                    <a:pt x="1120" y="16"/>
                  </a:cubicBezTo>
                  <a:cubicBezTo>
                    <a:pt x="1120" y="25"/>
                    <a:pt x="1113" y="32"/>
                    <a:pt x="1104" y="32"/>
                  </a:cubicBezTo>
                  <a:lnTo>
                    <a:pt x="1040" y="32"/>
                  </a:lnTo>
                  <a:cubicBezTo>
                    <a:pt x="1032" y="32"/>
                    <a:pt x="1024" y="25"/>
                    <a:pt x="1024" y="16"/>
                  </a:cubicBezTo>
                  <a:cubicBezTo>
                    <a:pt x="1024" y="8"/>
                    <a:pt x="1032" y="0"/>
                    <a:pt x="1040" y="0"/>
                  </a:cubicBezTo>
                  <a:close/>
                  <a:moveTo>
                    <a:pt x="1168" y="0"/>
                  </a:moveTo>
                  <a:lnTo>
                    <a:pt x="1232" y="0"/>
                  </a:lnTo>
                  <a:cubicBezTo>
                    <a:pt x="1241" y="0"/>
                    <a:pt x="1248" y="8"/>
                    <a:pt x="1248" y="16"/>
                  </a:cubicBezTo>
                  <a:cubicBezTo>
                    <a:pt x="1248" y="25"/>
                    <a:pt x="1241" y="32"/>
                    <a:pt x="1232" y="32"/>
                  </a:cubicBezTo>
                  <a:lnTo>
                    <a:pt x="1168" y="32"/>
                  </a:lnTo>
                  <a:cubicBezTo>
                    <a:pt x="1160" y="32"/>
                    <a:pt x="1152" y="25"/>
                    <a:pt x="1152" y="16"/>
                  </a:cubicBezTo>
                  <a:cubicBezTo>
                    <a:pt x="1152" y="8"/>
                    <a:pt x="1160" y="0"/>
                    <a:pt x="1168" y="0"/>
                  </a:cubicBezTo>
                  <a:close/>
                  <a:moveTo>
                    <a:pt x="1296" y="0"/>
                  </a:moveTo>
                  <a:lnTo>
                    <a:pt x="1360" y="0"/>
                  </a:lnTo>
                  <a:cubicBezTo>
                    <a:pt x="1369" y="0"/>
                    <a:pt x="1376" y="8"/>
                    <a:pt x="1376" y="16"/>
                  </a:cubicBezTo>
                  <a:cubicBezTo>
                    <a:pt x="1376" y="25"/>
                    <a:pt x="1369" y="32"/>
                    <a:pt x="1360" y="32"/>
                  </a:cubicBezTo>
                  <a:lnTo>
                    <a:pt x="1296" y="32"/>
                  </a:lnTo>
                  <a:cubicBezTo>
                    <a:pt x="1288" y="32"/>
                    <a:pt x="1280" y="25"/>
                    <a:pt x="1280" y="16"/>
                  </a:cubicBezTo>
                  <a:cubicBezTo>
                    <a:pt x="1280" y="8"/>
                    <a:pt x="1288" y="0"/>
                    <a:pt x="1296" y="0"/>
                  </a:cubicBezTo>
                  <a:close/>
                  <a:moveTo>
                    <a:pt x="1424" y="0"/>
                  </a:moveTo>
                  <a:lnTo>
                    <a:pt x="1488" y="0"/>
                  </a:lnTo>
                  <a:lnTo>
                    <a:pt x="1488" y="0"/>
                  </a:lnTo>
                  <a:cubicBezTo>
                    <a:pt x="1497" y="0"/>
                    <a:pt x="1504" y="8"/>
                    <a:pt x="1504" y="16"/>
                  </a:cubicBezTo>
                  <a:cubicBezTo>
                    <a:pt x="1504" y="25"/>
                    <a:pt x="1497" y="32"/>
                    <a:pt x="1488" y="32"/>
                  </a:cubicBezTo>
                  <a:lnTo>
                    <a:pt x="1488" y="32"/>
                  </a:lnTo>
                  <a:lnTo>
                    <a:pt x="1424" y="32"/>
                  </a:lnTo>
                  <a:cubicBezTo>
                    <a:pt x="1416" y="32"/>
                    <a:pt x="1408" y="25"/>
                    <a:pt x="1408" y="16"/>
                  </a:cubicBezTo>
                  <a:cubicBezTo>
                    <a:pt x="1408" y="8"/>
                    <a:pt x="1416" y="0"/>
                    <a:pt x="1424" y="0"/>
                  </a:cubicBezTo>
                  <a:close/>
                  <a:moveTo>
                    <a:pt x="1552" y="0"/>
                  </a:moveTo>
                  <a:lnTo>
                    <a:pt x="1616" y="0"/>
                  </a:lnTo>
                  <a:cubicBezTo>
                    <a:pt x="1625" y="0"/>
                    <a:pt x="1632" y="8"/>
                    <a:pt x="1632" y="16"/>
                  </a:cubicBezTo>
                  <a:cubicBezTo>
                    <a:pt x="1632" y="25"/>
                    <a:pt x="1625" y="32"/>
                    <a:pt x="1616" y="32"/>
                  </a:cubicBezTo>
                  <a:lnTo>
                    <a:pt x="1552" y="32"/>
                  </a:lnTo>
                  <a:cubicBezTo>
                    <a:pt x="1544" y="32"/>
                    <a:pt x="1536" y="25"/>
                    <a:pt x="1536" y="16"/>
                  </a:cubicBezTo>
                  <a:cubicBezTo>
                    <a:pt x="1536" y="8"/>
                    <a:pt x="1544" y="0"/>
                    <a:pt x="1552" y="0"/>
                  </a:cubicBezTo>
                  <a:close/>
                  <a:moveTo>
                    <a:pt x="1680" y="0"/>
                  </a:moveTo>
                  <a:lnTo>
                    <a:pt x="1744" y="0"/>
                  </a:lnTo>
                  <a:cubicBezTo>
                    <a:pt x="1753" y="0"/>
                    <a:pt x="1760" y="8"/>
                    <a:pt x="1760" y="16"/>
                  </a:cubicBezTo>
                  <a:cubicBezTo>
                    <a:pt x="1760" y="25"/>
                    <a:pt x="1753" y="32"/>
                    <a:pt x="1744" y="32"/>
                  </a:cubicBezTo>
                  <a:lnTo>
                    <a:pt x="1680" y="32"/>
                  </a:lnTo>
                  <a:cubicBezTo>
                    <a:pt x="1672" y="32"/>
                    <a:pt x="1664" y="25"/>
                    <a:pt x="1664" y="16"/>
                  </a:cubicBezTo>
                  <a:cubicBezTo>
                    <a:pt x="1664" y="8"/>
                    <a:pt x="1672" y="0"/>
                    <a:pt x="1680" y="0"/>
                  </a:cubicBezTo>
                  <a:close/>
                  <a:moveTo>
                    <a:pt x="1808" y="0"/>
                  </a:moveTo>
                  <a:lnTo>
                    <a:pt x="1856" y="0"/>
                  </a:lnTo>
                  <a:lnTo>
                    <a:pt x="1872" y="0"/>
                  </a:lnTo>
                  <a:cubicBezTo>
                    <a:pt x="1881" y="0"/>
                    <a:pt x="1888" y="8"/>
                    <a:pt x="1888" y="16"/>
                  </a:cubicBezTo>
                  <a:cubicBezTo>
                    <a:pt x="1888" y="25"/>
                    <a:pt x="1881" y="32"/>
                    <a:pt x="1872" y="32"/>
                  </a:cubicBezTo>
                  <a:lnTo>
                    <a:pt x="1856" y="32"/>
                  </a:lnTo>
                  <a:lnTo>
                    <a:pt x="1808" y="32"/>
                  </a:lnTo>
                  <a:cubicBezTo>
                    <a:pt x="1800" y="32"/>
                    <a:pt x="1792" y="25"/>
                    <a:pt x="1792" y="16"/>
                  </a:cubicBezTo>
                  <a:cubicBezTo>
                    <a:pt x="1792" y="8"/>
                    <a:pt x="1800" y="0"/>
                    <a:pt x="1808" y="0"/>
                  </a:cubicBezTo>
                  <a:close/>
                  <a:moveTo>
                    <a:pt x="1936" y="0"/>
                  </a:moveTo>
                  <a:lnTo>
                    <a:pt x="2000" y="0"/>
                  </a:lnTo>
                  <a:cubicBezTo>
                    <a:pt x="2009" y="0"/>
                    <a:pt x="2016" y="8"/>
                    <a:pt x="2016" y="16"/>
                  </a:cubicBezTo>
                  <a:cubicBezTo>
                    <a:pt x="2016" y="25"/>
                    <a:pt x="2009" y="32"/>
                    <a:pt x="2000" y="32"/>
                  </a:cubicBezTo>
                  <a:lnTo>
                    <a:pt x="1936" y="32"/>
                  </a:lnTo>
                  <a:cubicBezTo>
                    <a:pt x="1928" y="32"/>
                    <a:pt x="1920" y="25"/>
                    <a:pt x="1920" y="16"/>
                  </a:cubicBezTo>
                  <a:cubicBezTo>
                    <a:pt x="1920" y="8"/>
                    <a:pt x="1928" y="0"/>
                    <a:pt x="1936" y="0"/>
                  </a:cubicBezTo>
                  <a:close/>
                  <a:moveTo>
                    <a:pt x="2064" y="0"/>
                  </a:moveTo>
                  <a:lnTo>
                    <a:pt x="2128" y="0"/>
                  </a:lnTo>
                  <a:cubicBezTo>
                    <a:pt x="2137" y="0"/>
                    <a:pt x="2144" y="8"/>
                    <a:pt x="2144" y="16"/>
                  </a:cubicBezTo>
                  <a:cubicBezTo>
                    <a:pt x="2144" y="25"/>
                    <a:pt x="2137" y="32"/>
                    <a:pt x="2128" y="32"/>
                  </a:cubicBezTo>
                  <a:lnTo>
                    <a:pt x="2064" y="32"/>
                  </a:lnTo>
                  <a:cubicBezTo>
                    <a:pt x="2056" y="32"/>
                    <a:pt x="2048" y="25"/>
                    <a:pt x="2048" y="16"/>
                  </a:cubicBezTo>
                  <a:cubicBezTo>
                    <a:pt x="2048" y="8"/>
                    <a:pt x="2056" y="0"/>
                    <a:pt x="2064" y="0"/>
                  </a:cubicBezTo>
                  <a:close/>
                  <a:moveTo>
                    <a:pt x="2192" y="0"/>
                  </a:moveTo>
                  <a:lnTo>
                    <a:pt x="2224" y="0"/>
                  </a:lnTo>
                  <a:lnTo>
                    <a:pt x="2256" y="0"/>
                  </a:lnTo>
                  <a:cubicBezTo>
                    <a:pt x="2265" y="0"/>
                    <a:pt x="2272" y="8"/>
                    <a:pt x="2272" y="16"/>
                  </a:cubicBezTo>
                  <a:cubicBezTo>
                    <a:pt x="2272" y="25"/>
                    <a:pt x="2265" y="32"/>
                    <a:pt x="2256" y="32"/>
                  </a:cubicBezTo>
                  <a:lnTo>
                    <a:pt x="2224" y="32"/>
                  </a:lnTo>
                  <a:lnTo>
                    <a:pt x="2192" y="32"/>
                  </a:lnTo>
                  <a:cubicBezTo>
                    <a:pt x="2184" y="32"/>
                    <a:pt x="2176" y="25"/>
                    <a:pt x="2176" y="16"/>
                  </a:cubicBezTo>
                  <a:cubicBezTo>
                    <a:pt x="2176" y="8"/>
                    <a:pt x="2184" y="0"/>
                    <a:pt x="2192" y="0"/>
                  </a:cubicBezTo>
                  <a:close/>
                  <a:moveTo>
                    <a:pt x="2320" y="0"/>
                  </a:moveTo>
                  <a:lnTo>
                    <a:pt x="2384" y="0"/>
                  </a:lnTo>
                  <a:cubicBezTo>
                    <a:pt x="2393" y="0"/>
                    <a:pt x="2400" y="8"/>
                    <a:pt x="2400" y="16"/>
                  </a:cubicBezTo>
                  <a:cubicBezTo>
                    <a:pt x="2400" y="25"/>
                    <a:pt x="2393" y="32"/>
                    <a:pt x="2384" y="32"/>
                  </a:cubicBezTo>
                  <a:lnTo>
                    <a:pt x="2320" y="32"/>
                  </a:lnTo>
                  <a:cubicBezTo>
                    <a:pt x="2312" y="32"/>
                    <a:pt x="2304" y="25"/>
                    <a:pt x="2304" y="16"/>
                  </a:cubicBezTo>
                  <a:cubicBezTo>
                    <a:pt x="2304" y="8"/>
                    <a:pt x="2312" y="0"/>
                    <a:pt x="2320" y="0"/>
                  </a:cubicBezTo>
                  <a:close/>
                  <a:moveTo>
                    <a:pt x="2448" y="0"/>
                  </a:moveTo>
                  <a:lnTo>
                    <a:pt x="2512" y="0"/>
                  </a:lnTo>
                  <a:cubicBezTo>
                    <a:pt x="2521" y="0"/>
                    <a:pt x="2528" y="8"/>
                    <a:pt x="2528" y="16"/>
                  </a:cubicBezTo>
                  <a:cubicBezTo>
                    <a:pt x="2528" y="25"/>
                    <a:pt x="2521" y="32"/>
                    <a:pt x="2512" y="32"/>
                  </a:cubicBezTo>
                  <a:lnTo>
                    <a:pt x="2448" y="32"/>
                  </a:lnTo>
                  <a:cubicBezTo>
                    <a:pt x="2440" y="32"/>
                    <a:pt x="2432" y="25"/>
                    <a:pt x="2432" y="16"/>
                  </a:cubicBezTo>
                  <a:cubicBezTo>
                    <a:pt x="2432" y="8"/>
                    <a:pt x="2440" y="0"/>
                    <a:pt x="2448" y="0"/>
                  </a:cubicBezTo>
                  <a:close/>
                  <a:moveTo>
                    <a:pt x="2576" y="0"/>
                  </a:moveTo>
                  <a:lnTo>
                    <a:pt x="2592" y="0"/>
                  </a:lnTo>
                  <a:lnTo>
                    <a:pt x="2640" y="0"/>
                  </a:lnTo>
                  <a:cubicBezTo>
                    <a:pt x="2649" y="0"/>
                    <a:pt x="2656" y="8"/>
                    <a:pt x="2656" y="16"/>
                  </a:cubicBezTo>
                  <a:cubicBezTo>
                    <a:pt x="2656" y="25"/>
                    <a:pt x="2649" y="32"/>
                    <a:pt x="2640" y="32"/>
                  </a:cubicBezTo>
                  <a:lnTo>
                    <a:pt x="2592" y="32"/>
                  </a:lnTo>
                  <a:lnTo>
                    <a:pt x="2576" y="32"/>
                  </a:lnTo>
                  <a:cubicBezTo>
                    <a:pt x="2568" y="32"/>
                    <a:pt x="2560" y="25"/>
                    <a:pt x="2560" y="16"/>
                  </a:cubicBezTo>
                  <a:cubicBezTo>
                    <a:pt x="2560" y="8"/>
                    <a:pt x="2568" y="0"/>
                    <a:pt x="2576" y="0"/>
                  </a:cubicBezTo>
                  <a:close/>
                  <a:moveTo>
                    <a:pt x="2704" y="0"/>
                  </a:moveTo>
                  <a:lnTo>
                    <a:pt x="2768" y="0"/>
                  </a:lnTo>
                  <a:cubicBezTo>
                    <a:pt x="2777" y="0"/>
                    <a:pt x="2784" y="8"/>
                    <a:pt x="2784" y="16"/>
                  </a:cubicBezTo>
                  <a:cubicBezTo>
                    <a:pt x="2784" y="25"/>
                    <a:pt x="2777" y="32"/>
                    <a:pt x="2768" y="32"/>
                  </a:cubicBezTo>
                  <a:lnTo>
                    <a:pt x="2704" y="32"/>
                  </a:lnTo>
                  <a:cubicBezTo>
                    <a:pt x="2696" y="32"/>
                    <a:pt x="2688" y="25"/>
                    <a:pt x="2688" y="16"/>
                  </a:cubicBezTo>
                  <a:cubicBezTo>
                    <a:pt x="2688" y="8"/>
                    <a:pt x="2696" y="0"/>
                    <a:pt x="2704" y="0"/>
                  </a:cubicBezTo>
                  <a:close/>
                  <a:moveTo>
                    <a:pt x="2832" y="0"/>
                  </a:moveTo>
                  <a:lnTo>
                    <a:pt x="2896" y="0"/>
                  </a:lnTo>
                  <a:cubicBezTo>
                    <a:pt x="2905" y="0"/>
                    <a:pt x="2912" y="8"/>
                    <a:pt x="2912" y="16"/>
                  </a:cubicBezTo>
                  <a:cubicBezTo>
                    <a:pt x="2912" y="25"/>
                    <a:pt x="2905" y="32"/>
                    <a:pt x="2896" y="32"/>
                  </a:cubicBezTo>
                  <a:lnTo>
                    <a:pt x="2832" y="32"/>
                  </a:lnTo>
                  <a:cubicBezTo>
                    <a:pt x="2824" y="32"/>
                    <a:pt x="2816" y="25"/>
                    <a:pt x="2816" y="16"/>
                  </a:cubicBezTo>
                  <a:cubicBezTo>
                    <a:pt x="2816" y="8"/>
                    <a:pt x="2824" y="0"/>
                    <a:pt x="2832" y="0"/>
                  </a:cubicBezTo>
                  <a:close/>
                  <a:moveTo>
                    <a:pt x="2960" y="0"/>
                  </a:moveTo>
                  <a:lnTo>
                    <a:pt x="3024" y="0"/>
                  </a:lnTo>
                  <a:cubicBezTo>
                    <a:pt x="3033" y="0"/>
                    <a:pt x="3040" y="8"/>
                    <a:pt x="3040" y="16"/>
                  </a:cubicBezTo>
                  <a:cubicBezTo>
                    <a:pt x="3040" y="25"/>
                    <a:pt x="3033" y="32"/>
                    <a:pt x="3024" y="32"/>
                  </a:cubicBezTo>
                  <a:lnTo>
                    <a:pt x="2960" y="32"/>
                  </a:lnTo>
                  <a:cubicBezTo>
                    <a:pt x="2952" y="32"/>
                    <a:pt x="2944" y="25"/>
                    <a:pt x="2944" y="16"/>
                  </a:cubicBezTo>
                  <a:cubicBezTo>
                    <a:pt x="2944" y="8"/>
                    <a:pt x="2952" y="0"/>
                    <a:pt x="2960" y="0"/>
                  </a:cubicBezTo>
                  <a:close/>
                  <a:moveTo>
                    <a:pt x="3088" y="0"/>
                  </a:moveTo>
                  <a:lnTo>
                    <a:pt x="3152" y="0"/>
                  </a:lnTo>
                  <a:cubicBezTo>
                    <a:pt x="3161" y="0"/>
                    <a:pt x="3168" y="8"/>
                    <a:pt x="3168" y="16"/>
                  </a:cubicBezTo>
                  <a:cubicBezTo>
                    <a:pt x="3168" y="25"/>
                    <a:pt x="3161" y="32"/>
                    <a:pt x="3152" y="32"/>
                  </a:cubicBezTo>
                  <a:lnTo>
                    <a:pt x="3088" y="32"/>
                  </a:lnTo>
                  <a:cubicBezTo>
                    <a:pt x="3080" y="32"/>
                    <a:pt x="3072" y="25"/>
                    <a:pt x="3072" y="16"/>
                  </a:cubicBezTo>
                  <a:cubicBezTo>
                    <a:pt x="3072" y="8"/>
                    <a:pt x="3080" y="0"/>
                    <a:pt x="3088" y="0"/>
                  </a:cubicBezTo>
                  <a:close/>
                  <a:moveTo>
                    <a:pt x="3216" y="0"/>
                  </a:moveTo>
                  <a:lnTo>
                    <a:pt x="3280" y="0"/>
                  </a:lnTo>
                  <a:cubicBezTo>
                    <a:pt x="3289" y="0"/>
                    <a:pt x="3296" y="8"/>
                    <a:pt x="3296" y="16"/>
                  </a:cubicBezTo>
                  <a:cubicBezTo>
                    <a:pt x="3296" y="25"/>
                    <a:pt x="3289" y="32"/>
                    <a:pt x="3280" y="32"/>
                  </a:cubicBezTo>
                  <a:lnTo>
                    <a:pt x="3216" y="32"/>
                  </a:lnTo>
                  <a:cubicBezTo>
                    <a:pt x="3208" y="32"/>
                    <a:pt x="3200" y="25"/>
                    <a:pt x="3200" y="16"/>
                  </a:cubicBezTo>
                  <a:cubicBezTo>
                    <a:pt x="3200" y="8"/>
                    <a:pt x="3208" y="0"/>
                    <a:pt x="3216" y="0"/>
                  </a:cubicBezTo>
                  <a:close/>
                  <a:moveTo>
                    <a:pt x="3344" y="0"/>
                  </a:moveTo>
                  <a:lnTo>
                    <a:pt x="3408" y="0"/>
                  </a:lnTo>
                  <a:cubicBezTo>
                    <a:pt x="3417" y="0"/>
                    <a:pt x="3424" y="8"/>
                    <a:pt x="3424" y="16"/>
                  </a:cubicBezTo>
                  <a:cubicBezTo>
                    <a:pt x="3424" y="25"/>
                    <a:pt x="3417" y="32"/>
                    <a:pt x="3408" y="32"/>
                  </a:cubicBezTo>
                  <a:lnTo>
                    <a:pt x="3344" y="32"/>
                  </a:lnTo>
                  <a:cubicBezTo>
                    <a:pt x="3336" y="32"/>
                    <a:pt x="3328" y="25"/>
                    <a:pt x="3328" y="16"/>
                  </a:cubicBezTo>
                  <a:cubicBezTo>
                    <a:pt x="3328" y="8"/>
                    <a:pt x="3336" y="0"/>
                    <a:pt x="3344" y="0"/>
                  </a:cubicBezTo>
                  <a:close/>
                  <a:moveTo>
                    <a:pt x="3472" y="0"/>
                  </a:moveTo>
                  <a:lnTo>
                    <a:pt x="3536" y="0"/>
                  </a:lnTo>
                  <a:cubicBezTo>
                    <a:pt x="3545" y="0"/>
                    <a:pt x="3552" y="8"/>
                    <a:pt x="3552" y="16"/>
                  </a:cubicBezTo>
                  <a:cubicBezTo>
                    <a:pt x="3552" y="25"/>
                    <a:pt x="3545" y="32"/>
                    <a:pt x="3536" y="32"/>
                  </a:cubicBezTo>
                  <a:lnTo>
                    <a:pt x="3472" y="32"/>
                  </a:lnTo>
                  <a:cubicBezTo>
                    <a:pt x="3464" y="32"/>
                    <a:pt x="3456" y="25"/>
                    <a:pt x="3456" y="16"/>
                  </a:cubicBezTo>
                  <a:cubicBezTo>
                    <a:pt x="3456" y="8"/>
                    <a:pt x="3464" y="0"/>
                    <a:pt x="3472" y="0"/>
                  </a:cubicBezTo>
                  <a:close/>
                  <a:moveTo>
                    <a:pt x="3600" y="0"/>
                  </a:moveTo>
                  <a:lnTo>
                    <a:pt x="3664" y="0"/>
                  </a:lnTo>
                  <a:cubicBezTo>
                    <a:pt x="3673" y="0"/>
                    <a:pt x="3680" y="8"/>
                    <a:pt x="3680" y="16"/>
                  </a:cubicBezTo>
                  <a:cubicBezTo>
                    <a:pt x="3680" y="25"/>
                    <a:pt x="3673" y="32"/>
                    <a:pt x="3664" y="32"/>
                  </a:cubicBezTo>
                  <a:lnTo>
                    <a:pt x="3600" y="32"/>
                  </a:lnTo>
                  <a:cubicBezTo>
                    <a:pt x="3592" y="32"/>
                    <a:pt x="3584" y="25"/>
                    <a:pt x="3584" y="16"/>
                  </a:cubicBezTo>
                  <a:cubicBezTo>
                    <a:pt x="3584" y="8"/>
                    <a:pt x="3592" y="0"/>
                    <a:pt x="3600" y="0"/>
                  </a:cubicBezTo>
                  <a:close/>
                  <a:moveTo>
                    <a:pt x="3728" y="0"/>
                  </a:moveTo>
                  <a:lnTo>
                    <a:pt x="3792" y="0"/>
                  </a:lnTo>
                  <a:cubicBezTo>
                    <a:pt x="3801" y="0"/>
                    <a:pt x="3808" y="8"/>
                    <a:pt x="3808" y="16"/>
                  </a:cubicBezTo>
                  <a:cubicBezTo>
                    <a:pt x="3808" y="25"/>
                    <a:pt x="3801" y="32"/>
                    <a:pt x="3792" y="32"/>
                  </a:cubicBezTo>
                  <a:lnTo>
                    <a:pt x="3728" y="32"/>
                  </a:lnTo>
                  <a:cubicBezTo>
                    <a:pt x="3720" y="32"/>
                    <a:pt x="3712" y="25"/>
                    <a:pt x="3712" y="16"/>
                  </a:cubicBezTo>
                  <a:cubicBezTo>
                    <a:pt x="3712" y="8"/>
                    <a:pt x="3720" y="0"/>
                    <a:pt x="3728" y="0"/>
                  </a:cubicBezTo>
                  <a:close/>
                  <a:moveTo>
                    <a:pt x="3856" y="0"/>
                  </a:moveTo>
                  <a:lnTo>
                    <a:pt x="3920" y="0"/>
                  </a:lnTo>
                  <a:cubicBezTo>
                    <a:pt x="3929" y="0"/>
                    <a:pt x="3936" y="8"/>
                    <a:pt x="3936" y="16"/>
                  </a:cubicBezTo>
                  <a:cubicBezTo>
                    <a:pt x="3936" y="25"/>
                    <a:pt x="3929" y="32"/>
                    <a:pt x="3920" y="32"/>
                  </a:cubicBezTo>
                  <a:lnTo>
                    <a:pt x="3856" y="32"/>
                  </a:lnTo>
                  <a:cubicBezTo>
                    <a:pt x="3848" y="32"/>
                    <a:pt x="3840" y="25"/>
                    <a:pt x="3840" y="16"/>
                  </a:cubicBezTo>
                  <a:cubicBezTo>
                    <a:pt x="3840" y="8"/>
                    <a:pt x="3848" y="0"/>
                    <a:pt x="3856" y="0"/>
                  </a:cubicBezTo>
                  <a:close/>
                  <a:moveTo>
                    <a:pt x="3984" y="0"/>
                  </a:moveTo>
                  <a:lnTo>
                    <a:pt x="4048" y="0"/>
                  </a:lnTo>
                  <a:cubicBezTo>
                    <a:pt x="4057" y="0"/>
                    <a:pt x="4064" y="8"/>
                    <a:pt x="4064" y="16"/>
                  </a:cubicBezTo>
                  <a:cubicBezTo>
                    <a:pt x="4064" y="25"/>
                    <a:pt x="4057" y="32"/>
                    <a:pt x="4048" y="32"/>
                  </a:cubicBezTo>
                  <a:lnTo>
                    <a:pt x="3984" y="32"/>
                  </a:lnTo>
                  <a:cubicBezTo>
                    <a:pt x="3976" y="32"/>
                    <a:pt x="3968" y="25"/>
                    <a:pt x="3968" y="16"/>
                  </a:cubicBezTo>
                  <a:cubicBezTo>
                    <a:pt x="3968" y="8"/>
                    <a:pt x="3976" y="0"/>
                    <a:pt x="3984" y="0"/>
                  </a:cubicBezTo>
                  <a:close/>
                  <a:moveTo>
                    <a:pt x="4112" y="0"/>
                  </a:moveTo>
                  <a:lnTo>
                    <a:pt x="4176" y="0"/>
                  </a:lnTo>
                  <a:cubicBezTo>
                    <a:pt x="4185" y="0"/>
                    <a:pt x="4192" y="8"/>
                    <a:pt x="4192" y="16"/>
                  </a:cubicBezTo>
                  <a:cubicBezTo>
                    <a:pt x="4192" y="25"/>
                    <a:pt x="4185" y="32"/>
                    <a:pt x="4176" y="32"/>
                  </a:cubicBezTo>
                  <a:lnTo>
                    <a:pt x="4112" y="32"/>
                  </a:lnTo>
                  <a:cubicBezTo>
                    <a:pt x="4104" y="32"/>
                    <a:pt x="4096" y="25"/>
                    <a:pt x="4096" y="16"/>
                  </a:cubicBezTo>
                  <a:cubicBezTo>
                    <a:pt x="4096" y="8"/>
                    <a:pt x="4104" y="0"/>
                    <a:pt x="4112" y="0"/>
                  </a:cubicBezTo>
                  <a:close/>
                  <a:moveTo>
                    <a:pt x="4240" y="0"/>
                  </a:moveTo>
                  <a:lnTo>
                    <a:pt x="4304" y="0"/>
                  </a:lnTo>
                  <a:cubicBezTo>
                    <a:pt x="4313" y="0"/>
                    <a:pt x="4320" y="8"/>
                    <a:pt x="4320" y="16"/>
                  </a:cubicBezTo>
                  <a:cubicBezTo>
                    <a:pt x="4320" y="25"/>
                    <a:pt x="4313" y="32"/>
                    <a:pt x="4304" y="32"/>
                  </a:cubicBezTo>
                  <a:lnTo>
                    <a:pt x="4240" y="32"/>
                  </a:lnTo>
                  <a:cubicBezTo>
                    <a:pt x="4232" y="32"/>
                    <a:pt x="4224" y="25"/>
                    <a:pt x="4224" y="16"/>
                  </a:cubicBezTo>
                  <a:cubicBezTo>
                    <a:pt x="4224" y="8"/>
                    <a:pt x="4232" y="0"/>
                    <a:pt x="4240" y="0"/>
                  </a:cubicBezTo>
                  <a:close/>
                  <a:moveTo>
                    <a:pt x="4368" y="0"/>
                  </a:moveTo>
                  <a:lnTo>
                    <a:pt x="4432" y="0"/>
                  </a:lnTo>
                  <a:cubicBezTo>
                    <a:pt x="4441" y="0"/>
                    <a:pt x="4448" y="8"/>
                    <a:pt x="4448" y="16"/>
                  </a:cubicBezTo>
                  <a:cubicBezTo>
                    <a:pt x="4448" y="25"/>
                    <a:pt x="4441" y="32"/>
                    <a:pt x="4432" y="32"/>
                  </a:cubicBezTo>
                  <a:lnTo>
                    <a:pt x="4368" y="32"/>
                  </a:lnTo>
                  <a:cubicBezTo>
                    <a:pt x="4360" y="32"/>
                    <a:pt x="4352" y="25"/>
                    <a:pt x="4352" y="16"/>
                  </a:cubicBezTo>
                  <a:cubicBezTo>
                    <a:pt x="4352" y="8"/>
                    <a:pt x="4360" y="0"/>
                    <a:pt x="4368" y="0"/>
                  </a:cubicBezTo>
                  <a:close/>
                  <a:moveTo>
                    <a:pt x="4496" y="0"/>
                  </a:moveTo>
                  <a:lnTo>
                    <a:pt x="4560" y="0"/>
                  </a:lnTo>
                  <a:cubicBezTo>
                    <a:pt x="4569" y="0"/>
                    <a:pt x="4576" y="8"/>
                    <a:pt x="4576" y="16"/>
                  </a:cubicBezTo>
                  <a:cubicBezTo>
                    <a:pt x="4576" y="25"/>
                    <a:pt x="4569" y="32"/>
                    <a:pt x="4560" y="32"/>
                  </a:cubicBezTo>
                  <a:lnTo>
                    <a:pt x="4496" y="32"/>
                  </a:lnTo>
                  <a:cubicBezTo>
                    <a:pt x="4488" y="32"/>
                    <a:pt x="4480" y="25"/>
                    <a:pt x="4480" y="16"/>
                  </a:cubicBezTo>
                  <a:cubicBezTo>
                    <a:pt x="4480" y="8"/>
                    <a:pt x="4488" y="0"/>
                    <a:pt x="4496" y="0"/>
                  </a:cubicBezTo>
                  <a:close/>
                  <a:moveTo>
                    <a:pt x="4624" y="0"/>
                  </a:moveTo>
                  <a:lnTo>
                    <a:pt x="4688" y="0"/>
                  </a:lnTo>
                  <a:cubicBezTo>
                    <a:pt x="4697" y="0"/>
                    <a:pt x="4704" y="8"/>
                    <a:pt x="4704" y="16"/>
                  </a:cubicBezTo>
                  <a:cubicBezTo>
                    <a:pt x="4704" y="25"/>
                    <a:pt x="4697" y="32"/>
                    <a:pt x="4688" y="32"/>
                  </a:cubicBezTo>
                  <a:lnTo>
                    <a:pt x="4624" y="32"/>
                  </a:lnTo>
                  <a:cubicBezTo>
                    <a:pt x="4616" y="32"/>
                    <a:pt x="4608" y="25"/>
                    <a:pt x="4608" y="16"/>
                  </a:cubicBezTo>
                  <a:cubicBezTo>
                    <a:pt x="4608" y="8"/>
                    <a:pt x="4616" y="0"/>
                    <a:pt x="4624" y="0"/>
                  </a:cubicBezTo>
                  <a:close/>
                  <a:moveTo>
                    <a:pt x="4752" y="0"/>
                  </a:moveTo>
                  <a:lnTo>
                    <a:pt x="4816" y="0"/>
                  </a:lnTo>
                  <a:lnTo>
                    <a:pt x="4816" y="0"/>
                  </a:lnTo>
                  <a:cubicBezTo>
                    <a:pt x="4825" y="0"/>
                    <a:pt x="4832" y="8"/>
                    <a:pt x="4832" y="16"/>
                  </a:cubicBezTo>
                  <a:cubicBezTo>
                    <a:pt x="4832" y="25"/>
                    <a:pt x="4825" y="32"/>
                    <a:pt x="4816" y="32"/>
                  </a:cubicBezTo>
                  <a:lnTo>
                    <a:pt x="4816" y="32"/>
                  </a:lnTo>
                  <a:lnTo>
                    <a:pt x="4752" y="32"/>
                  </a:lnTo>
                  <a:cubicBezTo>
                    <a:pt x="4744" y="32"/>
                    <a:pt x="4736" y="25"/>
                    <a:pt x="4736" y="16"/>
                  </a:cubicBezTo>
                  <a:cubicBezTo>
                    <a:pt x="4736" y="8"/>
                    <a:pt x="4744" y="0"/>
                    <a:pt x="4752" y="0"/>
                  </a:cubicBezTo>
                  <a:close/>
                  <a:moveTo>
                    <a:pt x="4880" y="0"/>
                  </a:moveTo>
                  <a:lnTo>
                    <a:pt x="4944" y="0"/>
                  </a:lnTo>
                  <a:cubicBezTo>
                    <a:pt x="4953" y="0"/>
                    <a:pt x="4960" y="8"/>
                    <a:pt x="4960" y="16"/>
                  </a:cubicBezTo>
                  <a:cubicBezTo>
                    <a:pt x="4960" y="25"/>
                    <a:pt x="4953" y="32"/>
                    <a:pt x="4944" y="32"/>
                  </a:cubicBezTo>
                  <a:lnTo>
                    <a:pt x="4880" y="32"/>
                  </a:lnTo>
                  <a:cubicBezTo>
                    <a:pt x="4872" y="32"/>
                    <a:pt x="4864" y="25"/>
                    <a:pt x="4864" y="16"/>
                  </a:cubicBezTo>
                  <a:cubicBezTo>
                    <a:pt x="4864" y="8"/>
                    <a:pt x="4872" y="0"/>
                    <a:pt x="4880" y="0"/>
                  </a:cubicBezTo>
                  <a:close/>
                  <a:moveTo>
                    <a:pt x="5008" y="0"/>
                  </a:moveTo>
                  <a:lnTo>
                    <a:pt x="5072" y="0"/>
                  </a:lnTo>
                  <a:cubicBezTo>
                    <a:pt x="5081" y="0"/>
                    <a:pt x="5088" y="8"/>
                    <a:pt x="5088" y="16"/>
                  </a:cubicBezTo>
                  <a:cubicBezTo>
                    <a:pt x="5088" y="25"/>
                    <a:pt x="5081" y="32"/>
                    <a:pt x="5072" y="32"/>
                  </a:cubicBezTo>
                  <a:lnTo>
                    <a:pt x="5008" y="32"/>
                  </a:lnTo>
                  <a:cubicBezTo>
                    <a:pt x="5000" y="32"/>
                    <a:pt x="4992" y="25"/>
                    <a:pt x="4992" y="16"/>
                  </a:cubicBezTo>
                  <a:cubicBezTo>
                    <a:pt x="4992" y="8"/>
                    <a:pt x="5000" y="0"/>
                    <a:pt x="5008" y="0"/>
                  </a:cubicBezTo>
                  <a:close/>
                  <a:moveTo>
                    <a:pt x="5136" y="0"/>
                  </a:moveTo>
                  <a:lnTo>
                    <a:pt x="5184" y="0"/>
                  </a:lnTo>
                  <a:lnTo>
                    <a:pt x="5200" y="0"/>
                  </a:lnTo>
                  <a:cubicBezTo>
                    <a:pt x="5209" y="0"/>
                    <a:pt x="5216" y="8"/>
                    <a:pt x="5216" y="16"/>
                  </a:cubicBezTo>
                  <a:cubicBezTo>
                    <a:pt x="5216" y="25"/>
                    <a:pt x="5209" y="32"/>
                    <a:pt x="5200" y="32"/>
                  </a:cubicBezTo>
                  <a:lnTo>
                    <a:pt x="5184" y="32"/>
                  </a:lnTo>
                  <a:lnTo>
                    <a:pt x="5136" y="32"/>
                  </a:lnTo>
                  <a:cubicBezTo>
                    <a:pt x="5128" y="32"/>
                    <a:pt x="5120" y="25"/>
                    <a:pt x="5120" y="16"/>
                  </a:cubicBezTo>
                  <a:cubicBezTo>
                    <a:pt x="5120" y="8"/>
                    <a:pt x="5128" y="0"/>
                    <a:pt x="5136" y="0"/>
                  </a:cubicBezTo>
                  <a:close/>
                  <a:moveTo>
                    <a:pt x="5264" y="0"/>
                  </a:moveTo>
                  <a:lnTo>
                    <a:pt x="5328" y="0"/>
                  </a:lnTo>
                  <a:cubicBezTo>
                    <a:pt x="5337" y="0"/>
                    <a:pt x="5344" y="8"/>
                    <a:pt x="5344" y="16"/>
                  </a:cubicBezTo>
                  <a:cubicBezTo>
                    <a:pt x="5344" y="25"/>
                    <a:pt x="5337" y="32"/>
                    <a:pt x="5328" y="32"/>
                  </a:cubicBezTo>
                  <a:lnTo>
                    <a:pt x="5264" y="32"/>
                  </a:lnTo>
                  <a:cubicBezTo>
                    <a:pt x="5256" y="32"/>
                    <a:pt x="5248" y="25"/>
                    <a:pt x="5248" y="16"/>
                  </a:cubicBezTo>
                  <a:cubicBezTo>
                    <a:pt x="5248" y="8"/>
                    <a:pt x="5256" y="0"/>
                    <a:pt x="5264" y="0"/>
                  </a:cubicBezTo>
                  <a:close/>
                  <a:moveTo>
                    <a:pt x="5392" y="0"/>
                  </a:moveTo>
                  <a:lnTo>
                    <a:pt x="5456" y="0"/>
                  </a:lnTo>
                  <a:cubicBezTo>
                    <a:pt x="5465" y="0"/>
                    <a:pt x="5472" y="8"/>
                    <a:pt x="5472" y="16"/>
                  </a:cubicBezTo>
                  <a:cubicBezTo>
                    <a:pt x="5472" y="25"/>
                    <a:pt x="5465" y="32"/>
                    <a:pt x="5456" y="32"/>
                  </a:cubicBezTo>
                  <a:lnTo>
                    <a:pt x="5392" y="32"/>
                  </a:lnTo>
                  <a:cubicBezTo>
                    <a:pt x="5384" y="32"/>
                    <a:pt x="5376" y="25"/>
                    <a:pt x="5376" y="16"/>
                  </a:cubicBezTo>
                  <a:cubicBezTo>
                    <a:pt x="5376" y="8"/>
                    <a:pt x="5384" y="0"/>
                    <a:pt x="5392" y="0"/>
                  </a:cubicBezTo>
                  <a:close/>
                  <a:moveTo>
                    <a:pt x="5520" y="0"/>
                  </a:moveTo>
                  <a:lnTo>
                    <a:pt x="5552" y="0"/>
                  </a:lnTo>
                  <a:lnTo>
                    <a:pt x="5584" y="0"/>
                  </a:lnTo>
                  <a:cubicBezTo>
                    <a:pt x="5593" y="0"/>
                    <a:pt x="5600" y="8"/>
                    <a:pt x="5600" y="16"/>
                  </a:cubicBezTo>
                  <a:cubicBezTo>
                    <a:pt x="5600" y="25"/>
                    <a:pt x="5593" y="32"/>
                    <a:pt x="5584" y="32"/>
                  </a:cubicBezTo>
                  <a:lnTo>
                    <a:pt x="5552" y="32"/>
                  </a:lnTo>
                  <a:lnTo>
                    <a:pt x="5520" y="32"/>
                  </a:lnTo>
                  <a:cubicBezTo>
                    <a:pt x="5512" y="32"/>
                    <a:pt x="5504" y="25"/>
                    <a:pt x="5504" y="16"/>
                  </a:cubicBezTo>
                  <a:cubicBezTo>
                    <a:pt x="5504" y="8"/>
                    <a:pt x="5512" y="0"/>
                    <a:pt x="5520" y="0"/>
                  </a:cubicBezTo>
                  <a:close/>
                  <a:moveTo>
                    <a:pt x="5648" y="0"/>
                  </a:moveTo>
                  <a:lnTo>
                    <a:pt x="5712" y="0"/>
                  </a:lnTo>
                  <a:cubicBezTo>
                    <a:pt x="5721" y="0"/>
                    <a:pt x="5728" y="8"/>
                    <a:pt x="5728" y="16"/>
                  </a:cubicBezTo>
                  <a:cubicBezTo>
                    <a:pt x="5728" y="25"/>
                    <a:pt x="5721" y="32"/>
                    <a:pt x="5712" y="32"/>
                  </a:cubicBezTo>
                  <a:lnTo>
                    <a:pt x="5648" y="32"/>
                  </a:lnTo>
                  <a:cubicBezTo>
                    <a:pt x="5640" y="32"/>
                    <a:pt x="5632" y="25"/>
                    <a:pt x="5632" y="16"/>
                  </a:cubicBezTo>
                  <a:cubicBezTo>
                    <a:pt x="5632" y="8"/>
                    <a:pt x="5640" y="0"/>
                    <a:pt x="5648" y="0"/>
                  </a:cubicBezTo>
                  <a:close/>
                  <a:moveTo>
                    <a:pt x="5776" y="0"/>
                  </a:moveTo>
                  <a:lnTo>
                    <a:pt x="5840" y="0"/>
                  </a:lnTo>
                  <a:cubicBezTo>
                    <a:pt x="5849" y="0"/>
                    <a:pt x="5856" y="8"/>
                    <a:pt x="5856" y="16"/>
                  </a:cubicBezTo>
                  <a:cubicBezTo>
                    <a:pt x="5856" y="25"/>
                    <a:pt x="5849" y="32"/>
                    <a:pt x="5840" y="32"/>
                  </a:cubicBezTo>
                  <a:lnTo>
                    <a:pt x="5776" y="32"/>
                  </a:lnTo>
                  <a:cubicBezTo>
                    <a:pt x="5768" y="32"/>
                    <a:pt x="5760" y="25"/>
                    <a:pt x="5760" y="16"/>
                  </a:cubicBezTo>
                  <a:cubicBezTo>
                    <a:pt x="5760" y="8"/>
                    <a:pt x="5768" y="0"/>
                    <a:pt x="5776" y="0"/>
                  </a:cubicBezTo>
                  <a:close/>
                  <a:moveTo>
                    <a:pt x="5904" y="0"/>
                  </a:moveTo>
                  <a:lnTo>
                    <a:pt x="5920" y="0"/>
                  </a:lnTo>
                  <a:cubicBezTo>
                    <a:pt x="5929" y="0"/>
                    <a:pt x="5936" y="8"/>
                    <a:pt x="5936" y="16"/>
                  </a:cubicBezTo>
                  <a:cubicBezTo>
                    <a:pt x="5936" y="25"/>
                    <a:pt x="5929" y="32"/>
                    <a:pt x="5920" y="32"/>
                  </a:cubicBezTo>
                  <a:lnTo>
                    <a:pt x="5904" y="32"/>
                  </a:lnTo>
                  <a:cubicBezTo>
                    <a:pt x="5896" y="32"/>
                    <a:pt x="5888" y="25"/>
                    <a:pt x="5888" y="16"/>
                  </a:cubicBezTo>
                  <a:cubicBezTo>
                    <a:pt x="5888" y="8"/>
                    <a:pt x="5896" y="0"/>
                    <a:pt x="5904" y="0"/>
                  </a:cubicBez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47" name="Freeform 23"/>
            <p:cNvSpPr>
              <a:spLocks/>
            </p:cNvSpPr>
            <p:nvPr/>
          </p:nvSpPr>
          <p:spPr bwMode="auto">
            <a:xfrm>
              <a:off x="645" y="2149"/>
              <a:ext cx="2792" cy="315"/>
            </a:xfrm>
            <a:custGeom>
              <a:avLst/>
              <a:gdLst/>
              <a:ahLst/>
              <a:cxnLst>
                <a:cxn ang="0">
                  <a:pos x="0" y="315"/>
                </a:cxn>
                <a:cxn ang="0">
                  <a:pos x="174" y="315"/>
                </a:cxn>
                <a:cxn ang="0">
                  <a:pos x="348" y="307"/>
                </a:cxn>
                <a:cxn ang="0">
                  <a:pos x="522" y="292"/>
                </a:cxn>
                <a:cxn ang="0">
                  <a:pos x="696" y="284"/>
                </a:cxn>
                <a:cxn ang="0">
                  <a:pos x="870" y="269"/>
                </a:cxn>
                <a:cxn ang="0">
                  <a:pos x="1044" y="246"/>
                </a:cxn>
                <a:cxn ang="0">
                  <a:pos x="1218" y="223"/>
                </a:cxn>
                <a:cxn ang="0">
                  <a:pos x="1392" y="200"/>
                </a:cxn>
                <a:cxn ang="0">
                  <a:pos x="1574" y="184"/>
                </a:cxn>
                <a:cxn ang="0">
                  <a:pos x="1748" y="161"/>
                </a:cxn>
                <a:cxn ang="0">
                  <a:pos x="1922" y="130"/>
                </a:cxn>
                <a:cxn ang="0">
                  <a:pos x="2096" y="107"/>
                </a:cxn>
                <a:cxn ang="0">
                  <a:pos x="2270" y="84"/>
                </a:cxn>
                <a:cxn ang="0">
                  <a:pos x="2444" y="61"/>
                </a:cxn>
                <a:cxn ang="0">
                  <a:pos x="2618" y="31"/>
                </a:cxn>
                <a:cxn ang="0">
                  <a:pos x="2792" y="0"/>
                </a:cxn>
              </a:cxnLst>
              <a:rect l="0" t="0" r="r" b="b"/>
              <a:pathLst>
                <a:path w="2792" h="315">
                  <a:moveTo>
                    <a:pt x="0" y="315"/>
                  </a:moveTo>
                  <a:lnTo>
                    <a:pt x="174" y="315"/>
                  </a:lnTo>
                  <a:lnTo>
                    <a:pt x="348" y="307"/>
                  </a:lnTo>
                  <a:lnTo>
                    <a:pt x="522" y="292"/>
                  </a:lnTo>
                  <a:lnTo>
                    <a:pt x="696" y="284"/>
                  </a:lnTo>
                  <a:lnTo>
                    <a:pt x="870" y="269"/>
                  </a:lnTo>
                  <a:lnTo>
                    <a:pt x="1044" y="246"/>
                  </a:lnTo>
                  <a:lnTo>
                    <a:pt x="1218" y="223"/>
                  </a:lnTo>
                  <a:lnTo>
                    <a:pt x="1392" y="200"/>
                  </a:lnTo>
                  <a:lnTo>
                    <a:pt x="1574" y="184"/>
                  </a:lnTo>
                  <a:lnTo>
                    <a:pt x="1748" y="161"/>
                  </a:lnTo>
                  <a:lnTo>
                    <a:pt x="1922" y="130"/>
                  </a:lnTo>
                  <a:lnTo>
                    <a:pt x="2096" y="107"/>
                  </a:lnTo>
                  <a:lnTo>
                    <a:pt x="2270" y="84"/>
                  </a:lnTo>
                  <a:lnTo>
                    <a:pt x="2444" y="61"/>
                  </a:lnTo>
                  <a:lnTo>
                    <a:pt x="2618" y="31"/>
                  </a:lnTo>
                  <a:lnTo>
                    <a:pt x="2792" y="0"/>
                  </a:lnTo>
                </a:path>
              </a:pathLst>
            </a:custGeom>
            <a:noFill/>
            <a:ln w="23813" cap="rnd">
              <a:solidFill>
                <a:srgbClr val="156E6A"/>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48" name="Freeform 24"/>
            <p:cNvSpPr>
              <a:spLocks noEditPoints="1"/>
            </p:cNvSpPr>
            <p:nvPr/>
          </p:nvSpPr>
          <p:spPr bwMode="auto">
            <a:xfrm>
              <a:off x="638" y="2049"/>
              <a:ext cx="2807" cy="15"/>
            </a:xfrm>
            <a:custGeom>
              <a:avLst/>
              <a:gdLst/>
              <a:ahLst/>
              <a:cxnLst>
                <a:cxn ang="0">
                  <a:pos x="0" y="16"/>
                </a:cxn>
                <a:cxn ang="0">
                  <a:pos x="144" y="32"/>
                </a:cxn>
                <a:cxn ang="0">
                  <a:pos x="336" y="32"/>
                </a:cxn>
                <a:cxn ang="0">
                  <a:pos x="480" y="16"/>
                </a:cxn>
                <a:cxn ang="0">
                  <a:pos x="592" y="0"/>
                </a:cxn>
                <a:cxn ang="0">
                  <a:pos x="656" y="0"/>
                </a:cxn>
                <a:cxn ang="0">
                  <a:pos x="656" y="0"/>
                </a:cxn>
                <a:cxn ang="0">
                  <a:pos x="768" y="16"/>
                </a:cxn>
                <a:cxn ang="0">
                  <a:pos x="912" y="32"/>
                </a:cxn>
                <a:cxn ang="0">
                  <a:pos x="1104" y="32"/>
                </a:cxn>
                <a:cxn ang="0">
                  <a:pos x="1248" y="16"/>
                </a:cxn>
                <a:cxn ang="0">
                  <a:pos x="1360" y="0"/>
                </a:cxn>
                <a:cxn ang="0">
                  <a:pos x="1424" y="0"/>
                </a:cxn>
                <a:cxn ang="0">
                  <a:pos x="1424" y="32"/>
                </a:cxn>
                <a:cxn ang="0">
                  <a:pos x="1616" y="32"/>
                </a:cxn>
                <a:cxn ang="0">
                  <a:pos x="1760" y="16"/>
                </a:cxn>
                <a:cxn ang="0">
                  <a:pos x="1856" y="0"/>
                </a:cxn>
                <a:cxn ang="0">
                  <a:pos x="1792" y="16"/>
                </a:cxn>
                <a:cxn ang="0">
                  <a:pos x="1936" y="32"/>
                </a:cxn>
                <a:cxn ang="0">
                  <a:pos x="2128" y="32"/>
                </a:cxn>
                <a:cxn ang="0">
                  <a:pos x="2256" y="0"/>
                </a:cxn>
                <a:cxn ang="0">
                  <a:pos x="2192" y="0"/>
                </a:cxn>
                <a:cxn ang="0">
                  <a:pos x="2304" y="16"/>
                </a:cxn>
                <a:cxn ang="0">
                  <a:pos x="2448" y="32"/>
                </a:cxn>
                <a:cxn ang="0">
                  <a:pos x="2656" y="16"/>
                </a:cxn>
                <a:cxn ang="0">
                  <a:pos x="2704" y="0"/>
                </a:cxn>
                <a:cxn ang="0">
                  <a:pos x="2704" y="0"/>
                </a:cxn>
                <a:cxn ang="0">
                  <a:pos x="2816" y="16"/>
                </a:cxn>
                <a:cxn ang="0">
                  <a:pos x="2960" y="32"/>
                </a:cxn>
                <a:cxn ang="0">
                  <a:pos x="3152" y="32"/>
                </a:cxn>
                <a:cxn ang="0">
                  <a:pos x="3296" y="16"/>
                </a:cxn>
                <a:cxn ang="0">
                  <a:pos x="3408" y="0"/>
                </a:cxn>
                <a:cxn ang="0">
                  <a:pos x="3472" y="0"/>
                </a:cxn>
                <a:cxn ang="0">
                  <a:pos x="3472" y="0"/>
                </a:cxn>
                <a:cxn ang="0">
                  <a:pos x="3584" y="16"/>
                </a:cxn>
                <a:cxn ang="0">
                  <a:pos x="3728" y="32"/>
                </a:cxn>
                <a:cxn ang="0">
                  <a:pos x="3920" y="32"/>
                </a:cxn>
                <a:cxn ang="0">
                  <a:pos x="4064" y="16"/>
                </a:cxn>
                <a:cxn ang="0">
                  <a:pos x="4176" y="0"/>
                </a:cxn>
                <a:cxn ang="0">
                  <a:pos x="4240" y="0"/>
                </a:cxn>
                <a:cxn ang="0">
                  <a:pos x="4240" y="0"/>
                </a:cxn>
                <a:cxn ang="0">
                  <a:pos x="4352" y="16"/>
                </a:cxn>
                <a:cxn ang="0">
                  <a:pos x="4496" y="32"/>
                </a:cxn>
                <a:cxn ang="0">
                  <a:pos x="4688" y="32"/>
                </a:cxn>
                <a:cxn ang="0">
                  <a:pos x="4816" y="0"/>
                </a:cxn>
                <a:cxn ang="0">
                  <a:pos x="4752" y="0"/>
                </a:cxn>
                <a:cxn ang="0">
                  <a:pos x="4864" y="16"/>
                </a:cxn>
                <a:cxn ang="0">
                  <a:pos x="5008" y="32"/>
                </a:cxn>
                <a:cxn ang="0">
                  <a:pos x="5216" y="16"/>
                </a:cxn>
                <a:cxn ang="0">
                  <a:pos x="5264" y="0"/>
                </a:cxn>
                <a:cxn ang="0">
                  <a:pos x="5264" y="0"/>
                </a:cxn>
                <a:cxn ang="0">
                  <a:pos x="5376" y="16"/>
                </a:cxn>
                <a:cxn ang="0">
                  <a:pos x="5584" y="32"/>
                </a:cxn>
                <a:cxn ang="0">
                  <a:pos x="5712" y="0"/>
                </a:cxn>
                <a:cxn ang="0">
                  <a:pos x="5776" y="0"/>
                </a:cxn>
                <a:cxn ang="0">
                  <a:pos x="5776" y="0"/>
                </a:cxn>
                <a:cxn ang="0">
                  <a:pos x="5888" y="16"/>
                </a:cxn>
              </a:cxnLst>
              <a:rect l="0" t="0" r="r" b="b"/>
              <a:pathLst>
                <a:path w="5936" h="32">
                  <a:moveTo>
                    <a:pt x="16" y="0"/>
                  </a:moveTo>
                  <a:lnTo>
                    <a:pt x="80" y="0"/>
                  </a:lnTo>
                  <a:cubicBezTo>
                    <a:pt x="89" y="0"/>
                    <a:pt x="96" y="8"/>
                    <a:pt x="96" y="16"/>
                  </a:cubicBezTo>
                  <a:cubicBezTo>
                    <a:pt x="96" y="25"/>
                    <a:pt x="89" y="32"/>
                    <a:pt x="80" y="32"/>
                  </a:cubicBezTo>
                  <a:lnTo>
                    <a:pt x="16" y="32"/>
                  </a:lnTo>
                  <a:cubicBezTo>
                    <a:pt x="8" y="32"/>
                    <a:pt x="0" y="25"/>
                    <a:pt x="0" y="16"/>
                  </a:cubicBezTo>
                  <a:cubicBezTo>
                    <a:pt x="0" y="8"/>
                    <a:pt x="8" y="0"/>
                    <a:pt x="16" y="0"/>
                  </a:cubicBezTo>
                  <a:close/>
                  <a:moveTo>
                    <a:pt x="144" y="0"/>
                  </a:moveTo>
                  <a:lnTo>
                    <a:pt x="208" y="0"/>
                  </a:lnTo>
                  <a:cubicBezTo>
                    <a:pt x="217" y="0"/>
                    <a:pt x="224" y="8"/>
                    <a:pt x="224" y="16"/>
                  </a:cubicBezTo>
                  <a:cubicBezTo>
                    <a:pt x="224" y="25"/>
                    <a:pt x="217" y="32"/>
                    <a:pt x="208" y="32"/>
                  </a:cubicBezTo>
                  <a:lnTo>
                    <a:pt x="144" y="32"/>
                  </a:lnTo>
                  <a:cubicBezTo>
                    <a:pt x="136" y="32"/>
                    <a:pt x="128" y="25"/>
                    <a:pt x="128" y="16"/>
                  </a:cubicBezTo>
                  <a:cubicBezTo>
                    <a:pt x="128" y="8"/>
                    <a:pt x="136" y="0"/>
                    <a:pt x="144" y="0"/>
                  </a:cubicBezTo>
                  <a:close/>
                  <a:moveTo>
                    <a:pt x="272" y="0"/>
                  </a:moveTo>
                  <a:lnTo>
                    <a:pt x="336" y="0"/>
                  </a:lnTo>
                  <a:cubicBezTo>
                    <a:pt x="345" y="0"/>
                    <a:pt x="352" y="8"/>
                    <a:pt x="352" y="16"/>
                  </a:cubicBezTo>
                  <a:cubicBezTo>
                    <a:pt x="352" y="25"/>
                    <a:pt x="345" y="32"/>
                    <a:pt x="336" y="32"/>
                  </a:cubicBezTo>
                  <a:lnTo>
                    <a:pt x="272" y="32"/>
                  </a:lnTo>
                  <a:cubicBezTo>
                    <a:pt x="264" y="32"/>
                    <a:pt x="256" y="25"/>
                    <a:pt x="256" y="16"/>
                  </a:cubicBezTo>
                  <a:cubicBezTo>
                    <a:pt x="256" y="8"/>
                    <a:pt x="264" y="0"/>
                    <a:pt x="272" y="0"/>
                  </a:cubicBezTo>
                  <a:close/>
                  <a:moveTo>
                    <a:pt x="400" y="0"/>
                  </a:moveTo>
                  <a:lnTo>
                    <a:pt x="464" y="0"/>
                  </a:lnTo>
                  <a:cubicBezTo>
                    <a:pt x="473" y="0"/>
                    <a:pt x="480" y="8"/>
                    <a:pt x="480" y="16"/>
                  </a:cubicBezTo>
                  <a:cubicBezTo>
                    <a:pt x="480" y="25"/>
                    <a:pt x="473" y="32"/>
                    <a:pt x="464" y="32"/>
                  </a:cubicBezTo>
                  <a:lnTo>
                    <a:pt x="400" y="32"/>
                  </a:lnTo>
                  <a:cubicBezTo>
                    <a:pt x="392" y="32"/>
                    <a:pt x="384" y="25"/>
                    <a:pt x="384" y="16"/>
                  </a:cubicBezTo>
                  <a:cubicBezTo>
                    <a:pt x="384" y="8"/>
                    <a:pt x="392" y="0"/>
                    <a:pt x="400" y="0"/>
                  </a:cubicBezTo>
                  <a:close/>
                  <a:moveTo>
                    <a:pt x="528" y="0"/>
                  </a:moveTo>
                  <a:lnTo>
                    <a:pt x="592" y="0"/>
                  </a:lnTo>
                  <a:cubicBezTo>
                    <a:pt x="601" y="0"/>
                    <a:pt x="608" y="8"/>
                    <a:pt x="608" y="16"/>
                  </a:cubicBezTo>
                  <a:cubicBezTo>
                    <a:pt x="608" y="25"/>
                    <a:pt x="601" y="32"/>
                    <a:pt x="592" y="32"/>
                  </a:cubicBezTo>
                  <a:lnTo>
                    <a:pt x="528" y="32"/>
                  </a:lnTo>
                  <a:cubicBezTo>
                    <a:pt x="520" y="32"/>
                    <a:pt x="512" y="25"/>
                    <a:pt x="512" y="16"/>
                  </a:cubicBezTo>
                  <a:cubicBezTo>
                    <a:pt x="512" y="8"/>
                    <a:pt x="520" y="0"/>
                    <a:pt x="528" y="0"/>
                  </a:cubicBezTo>
                  <a:close/>
                  <a:moveTo>
                    <a:pt x="656" y="0"/>
                  </a:moveTo>
                  <a:lnTo>
                    <a:pt x="720" y="0"/>
                  </a:lnTo>
                  <a:cubicBezTo>
                    <a:pt x="729" y="0"/>
                    <a:pt x="736" y="8"/>
                    <a:pt x="736" y="16"/>
                  </a:cubicBezTo>
                  <a:cubicBezTo>
                    <a:pt x="736" y="25"/>
                    <a:pt x="729" y="32"/>
                    <a:pt x="720" y="32"/>
                  </a:cubicBezTo>
                  <a:lnTo>
                    <a:pt x="656" y="32"/>
                  </a:lnTo>
                  <a:cubicBezTo>
                    <a:pt x="648" y="32"/>
                    <a:pt x="640" y="25"/>
                    <a:pt x="640" y="16"/>
                  </a:cubicBezTo>
                  <a:cubicBezTo>
                    <a:pt x="640" y="8"/>
                    <a:pt x="648" y="0"/>
                    <a:pt x="656" y="0"/>
                  </a:cubicBezTo>
                  <a:close/>
                  <a:moveTo>
                    <a:pt x="784" y="0"/>
                  </a:moveTo>
                  <a:lnTo>
                    <a:pt x="848" y="0"/>
                  </a:lnTo>
                  <a:cubicBezTo>
                    <a:pt x="857" y="0"/>
                    <a:pt x="864" y="8"/>
                    <a:pt x="864" y="16"/>
                  </a:cubicBezTo>
                  <a:cubicBezTo>
                    <a:pt x="864" y="25"/>
                    <a:pt x="857" y="32"/>
                    <a:pt x="848" y="32"/>
                  </a:cubicBezTo>
                  <a:lnTo>
                    <a:pt x="784" y="32"/>
                  </a:lnTo>
                  <a:cubicBezTo>
                    <a:pt x="776" y="32"/>
                    <a:pt x="768" y="25"/>
                    <a:pt x="768" y="16"/>
                  </a:cubicBezTo>
                  <a:cubicBezTo>
                    <a:pt x="768" y="8"/>
                    <a:pt x="776" y="0"/>
                    <a:pt x="784" y="0"/>
                  </a:cubicBezTo>
                  <a:close/>
                  <a:moveTo>
                    <a:pt x="912" y="0"/>
                  </a:moveTo>
                  <a:lnTo>
                    <a:pt x="976" y="0"/>
                  </a:lnTo>
                  <a:cubicBezTo>
                    <a:pt x="985" y="0"/>
                    <a:pt x="992" y="8"/>
                    <a:pt x="992" y="16"/>
                  </a:cubicBezTo>
                  <a:cubicBezTo>
                    <a:pt x="992" y="25"/>
                    <a:pt x="985" y="32"/>
                    <a:pt x="976" y="32"/>
                  </a:cubicBezTo>
                  <a:lnTo>
                    <a:pt x="912" y="32"/>
                  </a:lnTo>
                  <a:cubicBezTo>
                    <a:pt x="904" y="32"/>
                    <a:pt x="896" y="25"/>
                    <a:pt x="896" y="16"/>
                  </a:cubicBezTo>
                  <a:cubicBezTo>
                    <a:pt x="896" y="8"/>
                    <a:pt x="904" y="0"/>
                    <a:pt x="912" y="0"/>
                  </a:cubicBezTo>
                  <a:close/>
                  <a:moveTo>
                    <a:pt x="1040" y="0"/>
                  </a:moveTo>
                  <a:lnTo>
                    <a:pt x="1104" y="0"/>
                  </a:lnTo>
                  <a:cubicBezTo>
                    <a:pt x="1113" y="0"/>
                    <a:pt x="1120" y="8"/>
                    <a:pt x="1120" y="16"/>
                  </a:cubicBezTo>
                  <a:cubicBezTo>
                    <a:pt x="1120" y="25"/>
                    <a:pt x="1113" y="32"/>
                    <a:pt x="1104" y="32"/>
                  </a:cubicBezTo>
                  <a:lnTo>
                    <a:pt x="1040" y="32"/>
                  </a:lnTo>
                  <a:cubicBezTo>
                    <a:pt x="1032" y="32"/>
                    <a:pt x="1024" y="25"/>
                    <a:pt x="1024" y="16"/>
                  </a:cubicBezTo>
                  <a:cubicBezTo>
                    <a:pt x="1024" y="8"/>
                    <a:pt x="1032" y="0"/>
                    <a:pt x="1040" y="0"/>
                  </a:cubicBezTo>
                  <a:close/>
                  <a:moveTo>
                    <a:pt x="1168" y="0"/>
                  </a:moveTo>
                  <a:lnTo>
                    <a:pt x="1232" y="0"/>
                  </a:lnTo>
                  <a:cubicBezTo>
                    <a:pt x="1241" y="0"/>
                    <a:pt x="1248" y="8"/>
                    <a:pt x="1248" y="16"/>
                  </a:cubicBezTo>
                  <a:cubicBezTo>
                    <a:pt x="1248" y="25"/>
                    <a:pt x="1241" y="32"/>
                    <a:pt x="1232" y="32"/>
                  </a:cubicBezTo>
                  <a:lnTo>
                    <a:pt x="1168" y="32"/>
                  </a:lnTo>
                  <a:cubicBezTo>
                    <a:pt x="1160" y="32"/>
                    <a:pt x="1152" y="25"/>
                    <a:pt x="1152" y="16"/>
                  </a:cubicBezTo>
                  <a:cubicBezTo>
                    <a:pt x="1152" y="8"/>
                    <a:pt x="1160" y="0"/>
                    <a:pt x="1168" y="0"/>
                  </a:cubicBezTo>
                  <a:close/>
                  <a:moveTo>
                    <a:pt x="1296" y="0"/>
                  </a:moveTo>
                  <a:lnTo>
                    <a:pt x="1360" y="0"/>
                  </a:lnTo>
                  <a:cubicBezTo>
                    <a:pt x="1369" y="0"/>
                    <a:pt x="1376" y="8"/>
                    <a:pt x="1376" y="16"/>
                  </a:cubicBezTo>
                  <a:cubicBezTo>
                    <a:pt x="1376" y="25"/>
                    <a:pt x="1369" y="32"/>
                    <a:pt x="1360" y="32"/>
                  </a:cubicBezTo>
                  <a:lnTo>
                    <a:pt x="1296" y="32"/>
                  </a:lnTo>
                  <a:cubicBezTo>
                    <a:pt x="1288" y="32"/>
                    <a:pt x="1280" y="25"/>
                    <a:pt x="1280" y="16"/>
                  </a:cubicBezTo>
                  <a:cubicBezTo>
                    <a:pt x="1280" y="8"/>
                    <a:pt x="1288" y="0"/>
                    <a:pt x="1296" y="0"/>
                  </a:cubicBezTo>
                  <a:close/>
                  <a:moveTo>
                    <a:pt x="1424" y="0"/>
                  </a:moveTo>
                  <a:lnTo>
                    <a:pt x="1488" y="0"/>
                  </a:lnTo>
                  <a:lnTo>
                    <a:pt x="1488" y="0"/>
                  </a:lnTo>
                  <a:cubicBezTo>
                    <a:pt x="1497" y="0"/>
                    <a:pt x="1504" y="8"/>
                    <a:pt x="1504" y="16"/>
                  </a:cubicBezTo>
                  <a:cubicBezTo>
                    <a:pt x="1504" y="25"/>
                    <a:pt x="1497" y="32"/>
                    <a:pt x="1488" y="32"/>
                  </a:cubicBezTo>
                  <a:lnTo>
                    <a:pt x="1488" y="32"/>
                  </a:lnTo>
                  <a:lnTo>
                    <a:pt x="1424" y="32"/>
                  </a:lnTo>
                  <a:cubicBezTo>
                    <a:pt x="1416" y="32"/>
                    <a:pt x="1408" y="25"/>
                    <a:pt x="1408" y="16"/>
                  </a:cubicBezTo>
                  <a:cubicBezTo>
                    <a:pt x="1408" y="8"/>
                    <a:pt x="1416" y="0"/>
                    <a:pt x="1424" y="0"/>
                  </a:cubicBezTo>
                  <a:close/>
                  <a:moveTo>
                    <a:pt x="1552" y="0"/>
                  </a:moveTo>
                  <a:lnTo>
                    <a:pt x="1616" y="0"/>
                  </a:lnTo>
                  <a:cubicBezTo>
                    <a:pt x="1625" y="0"/>
                    <a:pt x="1632" y="8"/>
                    <a:pt x="1632" y="16"/>
                  </a:cubicBezTo>
                  <a:cubicBezTo>
                    <a:pt x="1632" y="25"/>
                    <a:pt x="1625" y="32"/>
                    <a:pt x="1616" y="32"/>
                  </a:cubicBezTo>
                  <a:lnTo>
                    <a:pt x="1552" y="32"/>
                  </a:lnTo>
                  <a:cubicBezTo>
                    <a:pt x="1544" y="32"/>
                    <a:pt x="1536" y="25"/>
                    <a:pt x="1536" y="16"/>
                  </a:cubicBezTo>
                  <a:cubicBezTo>
                    <a:pt x="1536" y="8"/>
                    <a:pt x="1544" y="0"/>
                    <a:pt x="1552" y="0"/>
                  </a:cubicBezTo>
                  <a:close/>
                  <a:moveTo>
                    <a:pt x="1680" y="0"/>
                  </a:moveTo>
                  <a:lnTo>
                    <a:pt x="1744" y="0"/>
                  </a:lnTo>
                  <a:cubicBezTo>
                    <a:pt x="1753" y="0"/>
                    <a:pt x="1760" y="8"/>
                    <a:pt x="1760" y="16"/>
                  </a:cubicBezTo>
                  <a:cubicBezTo>
                    <a:pt x="1760" y="25"/>
                    <a:pt x="1753" y="32"/>
                    <a:pt x="1744" y="32"/>
                  </a:cubicBezTo>
                  <a:lnTo>
                    <a:pt x="1680" y="32"/>
                  </a:lnTo>
                  <a:cubicBezTo>
                    <a:pt x="1672" y="32"/>
                    <a:pt x="1664" y="25"/>
                    <a:pt x="1664" y="16"/>
                  </a:cubicBezTo>
                  <a:cubicBezTo>
                    <a:pt x="1664" y="8"/>
                    <a:pt x="1672" y="0"/>
                    <a:pt x="1680" y="0"/>
                  </a:cubicBezTo>
                  <a:close/>
                  <a:moveTo>
                    <a:pt x="1808" y="0"/>
                  </a:moveTo>
                  <a:lnTo>
                    <a:pt x="1856" y="0"/>
                  </a:lnTo>
                  <a:lnTo>
                    <a:pt x="1872" y="0"/>
                  </a:lnTo>
                  <a:cubicBezTo>
                    <a:pt x="1881" y="0"/>
                    <a:pt x="1888" y="8"/>
                    <a:pt x="1888" y="16"/>
                  </a:cubicBezTo>
                  <a:cubicBezTo>
                    <a:pt x="1888" y="25"/>
                    <a:pt x="1881" y="32"/>
                    <a:pt x="1872" y="32"/>
                  </a:cubicBezTo>
                  <a:lnTo>
                    <a:pt x="1856" y="32"/>
                  </a:lnTo>
                  <a:lnTo>
                    <a:pt x="1808" y="32"/>
                  </a:lnTo>
                  <a:cubicBezTo>
                    <a:pt x="1800" y="32"/>
                    <a:pt x="1792" y="25"/>
                    <a:pt x="1792" y="16"/>
                  </a:cubicBezTo>
                  <a:cubicBezTo>
                    <a:pt x="1792" y="8"/>
                    <a:pt x="1800" y="0"/>
                    <a:pt x="1808" y="0"/>
                  </a:cubicBezTo>
                  <a:close/>
                  <a:moveTo>
                    <a:pt x="1936" y="0"/>
                  </a:moveTo>
                  <a:lnTo>
                    <a:pt x="2000" y="0"/>
                  </a:lnTo>
                  <a:cubicBezTo>
                    <a:pt x="2009" y="0"/>
                    <a:pt x="2016" y="8"/>
                    <a:pt x="2016" y="16"/>
                  </a:cubicBezTo>
                  <a:cubicBezTo>
                    <a:pt x="2016" y="25"/>
                    <a:pt x="2009" y="32"/>
                    <a:pt x="2000" y="32"/>
                  </a:cubicBezTo>
                  <a:lnTo>
                    <a:pt x="1936" y="32"/>
                  </a:lnTo>
                  <a:cubicBezTo>
                    <a:pt x="1928" y="32"/>
                    <a:pt x="1920" y="25"/>
                    <a:pt x="1920" y="16"/>
                  </a:cubicBezTo>
                  <a:cubicBezTo>
                    <a:pt x="1920" y="8"/>
                    <a:pt x="1928" y="0"/>
                    <a:pt x="1936" y="0"/>
                  </a:cubicBezTo>
                  <a:close/>
                  <a:moveTo>
                    <a:pt x="2064" y="0"/>
                  </a:moveTo>
                  <a:lnTo>
                    <a:pt x="2128" y="0"/>
                  </a:lnTo>
                  <a:cubicBezTo>
                    <a:pt x="2137" y="0"/>
                    <a:pt x="2144" y="8"/>
                    <a:pt x="2144" y="16"/>
                  </a:cubicBezTo>
                  <a:cubicBezTo>
                    <a:pt x="2144" y="25"/>
                    <a:pt x="2137" y="32"/>
                    <a:pt x="2128" y="32"/>
                  </a:cubicBezTo>
                  <a:lnTo>
                    <a:pt x="2064" y="32"/>
                  </a:lnTo>
                  <a:cubicBezTo>
                    <a:pt x="2056" y="32"/>
                    <a:pt x="2048" y="25"/>
                    <a:pt x="2048" y="16"/>
                  </a:cubicBezTo>
                  <a:cubicBezTo>
                    <a:pt x="2048" y="8"/>
                    <a:pt x="2056" y="0"/>
                    <a:pt x="2064" y="0"/>
                  </a:cubicBezTo>
                  <a:close/>
                  <a:moveTo>
                    <a:pt x="2192" y="0"/>
                  </a:moveTo>
                  <a:lnTo>
                    <a:pt x="2224" y="0"/>
                  </a:lnTo>
                  <a:lnTo>
                    <a:pt x="2256" y="0"/>
                  </a:lnTo>
                  <a:cubicBezTo>
                    <a:pt x="2265" y="0"/>
                    <a:pt x="2272" y="8"/>
                    <a:pt x="2272" y="16"/>
                  </a:cubicBezTo>
                  <a:cubicBezTo>
                    <a:pt x="2272" y="25"/>
                    <a:pt x="2265" y="32"/>
                    <a:pt x="2256" y="32"/>
                  </a:cubicBezTo>
                  <a:lnTo>
                    <a:pt x="2224" y="32"/>
                  </a:lnTo>
                  <a:lnTo>
                    <a:pt x="2192" y="32"/>
                  </a:lnTo>
                  <a:cubicBezTo>
                    <a:pt x="2184" y="32"/>
                    <a:pt x="2176" y="25"/>
                    <a:pt x="2176" y="16"/>
                  </a:cubicBezTo>
                  <a:cubicBezTo>
                    <a:pt x="2176" y="8"/>
                    <a:pt x="2184" y="0"/>
                    <a:pt x="2192" y="0"/>
                  </a:cubicBezTo>
                  <a:close/>
                  <a:moveTo>
                    <a:pt x="2320" y="0"/>
                  </a:moveTo>
                  <a:lnTo>
                    <a:pt x="2384" y="0"/>
                  </a:lnTo>
                  <a:cubicBezTo>
                    <a:pt x="2393" y="0"/>
                    <a:pt x="2400" y="8"/>
                    <a:pt x="2400" y="16"/>
                  </a:cubicBezTo>
                  <a:cubicBezTo>
                    <a:pt x="2400" y="25"/>
                    <a:pt x="2393" y="32"/>
                    <a:pt x="2384" y="32"/>
                  </a:cubicBezTo>
                  <a:lnTo>
                    <a:pt x="2320" y="32"/>
                  </a:lnTo>
                  <a:cubicBezTo>
                    <a:pt x="2312" y="32"/>
                    <a:pt x="2304" y="25"/>
                    <a:pt x="2304" y="16"/>
                  </a:cubicBezTo>
                  <a:cubicBezTo>
                    <a:pt x="2304" y="8"/>
                    <a:pt x="2312" y="0"/>
                    <a:pt x="2320" y="0"/>
                  </a:cubicBezTo>
                  <a:close/>
                  <a:moveTo>
                    <a:pt x="2448" y="0"/>
                  </a:moveTo>
                  <a:lnTo>
                    <a:pt x="2512" y="0"/>
                  </a:lnTo>
                  <a:cubicBezTo>
                    <a:pt x="2521" y="0"/>
                    <a:pt x="2528" y="8"/>
                    <a:pt x="2528" y="16"/>
                  </a:cubicBezTo>
                  <a:cubicBezTo>
                    <a:pt x="2528" y="25"/>
                    <a:pt x="2521" y="32"/>
                    <a:pt x="2512" y="32"/>
                  </a:cubicBezTo>
                  <a:lnTo>
                    <a:pt x="2448" y="32"/>
                  </a:lnTo>
                  <a:cubicBezTo>
                    <a:pt x="2440" y="32"/>
                    <a:pt x="2432" y="25"/>
                    <a:pt x="2432" y="16"/>
                  </a:cubicBezTo>
                  <a:cubicBezTo>
                    <a:pt x="2432" y="8"/>
                    <a:pt x="2440" y="0"/>
                    <a:pt x="2448" y="0"/>
                  </a:cubicBezTo>
                  <a:close/>
                  <a:moveTo>
                    <a:pt x="2576" y="0"/>
                  </a:moveTo>
                  <a:lnTo>
                    <a:pt x="2592" y="0"/>
                  </a:lnTo>
                  <a:lnTo>
                    <a:pt x="2640" y="0"/>
                  </a:lnTo>
                  <a:cubicBezTo>
                    <a:pt x="2649" y="0"/>
                    <a:pt x="2656" y="8"/>
                    <a:pt x="2656" y="16"/>
                  </a:cubicBezTo>
                  <a:cubicBezTo>
                    <a:pt x="2656" y="25"/>
                    <a:pt x="2649" y="32"/>
                    <a:pt x="2640" y="32"/>
                  </a:cubicBezTo>
                  <a:lnTo>
                    <a:pt x="2592" y="32"/>
                  </a:lnTo>
                  <a:lnTo>
                    <a:pt x="2576" y="32"/>
                  </a:lnTo>
                  <a:cubicBezTo>
                    <a:pt x="2568" y="32"/>
                    <a:pt x="2560" y="25"/>
                    <a:pt x="2560" y="16"/>
                  </a:cubicBezTo>
                  <a:cubicBezTo>
                    <a:pt x="2560" y="8"/>
                    <a:pt x="2568" y="0"/>
                    <a:pt x="2576" y="0"/>
                  </a:cubicBezTo>
                  <a:close/>
                  <a:moveTo>
                    <a:pt x="2704" y="0"/>
                  </a:moveTo>
                  <a:lnTo>
                    <a:pt x="2768" y="0"/>
                  </a:lnTo>
                  <a:cubicBezTo>
                    <a:pt x="2777" y="0"/>
                    <a:pt x="2784" y="8"/>
                    <a:pt x="2784" y="16"/>
                  </a:cubicBezTo>
                  <a:cubicBezTo>
                    <a:pt x="2784" y="25"/>
                    <a:pt x="2777" y="32"/>
                    <a:pt x="2768" y="32"/>
                  </a:cubicBezTo>
                  <a:lnTo>
                    <a:pt x="2704" y="32"/>
                  </a:lnTo>
                  <a:cubicBezTo>
                    <a:pt x="2696" y="32"/>
                    <a:pt x="2688" y="25"/>
                    <a:pt x="2688" y="16"/>
                  </a:cubicBezTo>
                  <a:cubicBezTo>
                    <a:pt x="2688" y="8"/>
                    <a:pt x="2696" y="0"/>
                    <a:pt x="2704" y="0"/>
                  </a:cubicBezTo>
                  <a:close/>
                  <a:moveTo>
                    <a:pt x="2832" y="0"/>
                  </a:moveTo>
                  <a:lnTo>
                    <a:pt x="2896" y="0"/>
                  </a:lnTo>
                  <a:cubicBezTo>
                    <a:pt x="2905" y="0"/>
                    <a:pt x="2912" y="8"/>
                    <a:pt x="2912" y="16"/>
                  </a:cubicBezTo>
                  <a:cubicBezTo>
                    <a:pt x="2912" y="25"/>
                    <a:pt x="2905" y="32"/>
                    <a:pt x="2896" y="32"/>
                  </a:cubicBezTo>
                  <a:lnTo>
                    <a:pt x="2832" y="32"/>
                  </a:lnTo>
                  <a:cubicBezTo>
                    <a:pt x="2824" y="32"/>
                    <a:pt x="2816" y="25"/>
                    <a:pt x="2816" y="16"/>
                  </a:cubicBezTo>
                  <a:cubicBezTo>
                    <a:pt x="2816" y="8"/>
                    <a:pt x="2824" y="0"/>
                    <a:pt x="2832" y="0"/>
                  </a:cubicBezTo>
                  <a:close/>
                  <a:moveTo>
                    <a:pt x="2960" y="0"/>
                  </a:moveTo>
                  <a:lnTo>
                    <a:pt x="3024" y="0"/>
                  </a:lnTo>
                  <a:cubicBezTo>
                    <a:pt x="3033" y="0"/>
                    <a:pt x="3040" y="8"/>
                    <a:pt x="3040" y="16"/>
                  </a:cubicBezTo>
                  <a:cubicBezTo>
                    <a:pt x="3040" y="25"/>
                    <a:pt x="3033" y="32"/>
                    <a:pt x="3024" y="32"/>
                  </a:cubicBezTo>
                  <a:lnTo>
                    <a:pt x="2960" y="32"/>
                  </a:lnTo>
                  <a:cubicBezTo>
                    <a:pt x="2952" y="32"/>
                    <a:pt x="2944" y="25"/>
                    <a:pt x="2944" y="16"/>
                  </a:cubicBezTo>
                  <a:cubicBezTo>
                    <a:pt x="2944" y="8"/>
                    <a:pt x="2952" y="0"/>
                    <a:pt x="2960" y="0"/>
                  </a:cubicBezTo>
                  <a:close/>
                  <a:moveTo>
                    <a:pt x="3088" y="0"/>
                  </a:moveTo>
                  <a:lnTo>
                    <a:pt x="3152" y="0"/>
                  </a:lnTo>
                  <a:cubicBezTo>
                    <a:pt x="3161" y="0"/>
                    <a:pt x="3168" y="8"/>
                    <a:pt x="3168" y="16"/>
                  </a:cubicBezTo>
                  <a:cubicBezTo>
                    <a:pt x="3168" y="25"/>
                    <a:pt x="3161" y="32"/>
                    <a:pt x="3152" y="32"/>
                  </a:cubicBezTo>
                  <a:lnTo>
                    <a:pt x="3088" y="32"/>
                  </a:lnTo>
                  <a:cubicBezTo>
                    <a:pt x="3080" y="32"/>
                    <a:pt x="3072" y="25"/>
                    <a:pt x="3072" y="16"/>
                  </a:cubicBezTo>
                  <a:cubicBezTo>
                    <a:pt x="3072" y="8"/>
                    <a:pt x="3080" y="0"/>
                    <a:pt x="3088" y="0"/>
                  </a:cubicBezTo>
                  <a:close/>
                  <a:moveTo>
                    <a:pt x="3216" y="0"/>
                  </a:moveTo>
                  <a:lnTo>
                    <a:pt x="3280" y="0"/>
                  </a:lnTo>
                  <a:cubicBezTo>
                    <a:pt x="3289" y="0"/>
                    <a:pt x="3296" y="8"/>
                    <a:pt x="3296" y="16"/>
                  </a:cubicBezTo>
                  <a:cubicBezTo>
                    <a:pt x="3296" y="25"/>
                    <a:pt x="3289" y="32"/>
                    <a:pt x="3280" y="32"/>
                  </a:cubicBezTo>
                  <a:lnTo>
                    <a:pt x="3216" y="32"/>
                  </a:lnTo>
                  <a:cubicBezTo>
                    <a:pt x="3208" y="32"/>
                    <a:pt x="3200" y="25"/>
                    <a:pt x="3200" y="16"/>
                  </a:cubicBezTo>
                  <a:cubicBezTo>
                    <a:pt x="3200" y="8"/>
                    <a:pt x="3208" y="0"/>
                    <a:pt x="3216" y="0"/>
                  </a:cubicBezTo>
                  <a:close/>
                  <a:moveTo>
                    <a:pt x="3344" y="0"/>
                  </a:moveTo>
                  <a:lnTo>
                    <a:pt x="3408" y="0"/>
                  </a:lnTo>
                  <a:cubicBezTo>
                    <a:pt x="3417" y="0"/>
                    <a:pt x="3424" y="8"/>
                    <a:pt x="3424" y="16"/>
                  </a:cubicBezTo>
                  <a:cubicBezTo>
                    <a:pt x="3424" y="25"/>
                    <a:pt x="3417" y="32"/>
                    <a:pt x="3408" y="32"/>
                  </a:cubicBezTo>
                  <a:lnTo>
                    <a:pt x="3344" y="32"/>
                  </a:lnTo>
                  <a:cubicBezTo>
                    <a:pt x="3336" y="32"/>
                    <a:pt x="3328" y="25"/>
                    <a:pt x="3328" y="16"/>
                  </a:cubicBezTo>
                  <a:cubicBezTo>
                    <a:pt x="3328" y="8"/>
                    <a:pt x="3336" y="0"/>
                    <a:pt x="3344" y="0"/>
                  </a:cubicBezTo>
                  <a:close/>
                  <a:moveTo>
                    <a:pt x="3472" y="0"/>
                  </a:moveTo>
                  <a:lnTo>
                    <a:pt x="3536" y="0"/>
                  </a:lnTo>
                  <a:cubicBezTo>
                    <a:pt x="3545" y="0"/>
                    <a:pt x="3552" y="8"/>
                    <a:pt x="3552" y="16"/>
                  </a:cubicBezTo>
                  <a:cubicBezTo>
                    <a:pt x="3552" y="25"/>
                    <a:pt x="3545" y="32"/>
                    <a:pt x="3536" y="32"/>
                  </a:cubicBezTo>
                  <a:lnTo>
                    <a:pt x="3472" y="32"/>
                  </a:lnTo>
                  <a:cubicBezTo>
                    <a:pt x="3464" y="32"/>
                    <a:pt x="3456" y="25"/>
                    <a:pt x="3456" y="16"/>
                  </a:cubicBezTo>
                  <a:cubicBezTo>
                    <a:pt x="3456" y="8"/>
                    <a:pt x="3464" y="0"/>
                    <a:pt x="3472" y="0"/>
                  </a:cubicBezTo>
                  <a:close/>
                  <a:moveTo>
                    <a:pt x="3600" y="0"/>
                  </a:moveTo>
                  <a:lnTo>
                    <a:pt x="3664" y="0"/>
                  </a:lnTo>
                  <a:cubicBezTo>
                    <a:pt x="3673" y="0"/>
                    <a:pt x="3680" y="8"/>
                    <a:pt x="3680" y="16"/>
                  </a:cubicBezTo>
                  <a:cubicBezTo>
                    <a:pt x="3680" y="25"/>
                    <a:pt x="3673" y="32"/>
                    <a:pt x="3664" y="32"/>
                  </a:cubicBezTo>
                  <a:lnTo>
                    <a:pt x="3600" y="32"/>
                  </a:lnTo>
                  <a:cubicBezTo>
                    <a:pt x="3592" y="32"/>
                    <a:pt x="3584" y="25"/>
                    <a:pt x="3584" y="16"/>
                  </a:cubicBezTo>
                  <a:cubicBezTo>
                    <a:pt x="3584" y="8"/>
                    <a:pt x="3592" y="0"/>
                    <a:pt x="3600" y="0"/>
                  </a:cubicBezTo>
                  <a:close/>
                  <a:moveTo>
                    <a:pt x="3728" y="0"/>
                  </a:moveTo>
                  <a:lnTo>
                    <a:pt x="3792" y="0"/>
                  </a:lnTo>
                  <a:cubicBezTo>
                    <a:pt x="3801" y="0"/>
                    <a:pt x="3808" y="8"/>
                    <a:pt x="3808" y="16"/>
                  </a:cubicBezTo>
                  <a:cubicBezTo>
                    <a:pt x="3808" y="25"/>
                    <a:pt x="3801" y="32"/>
                    <a:pt x="3792" y="32"/>
                  </a:cubicBezTo>
                  <a:lnTo>
                    <a:pt x="3728" y="32"/>
                  </a:lnTo>
                  <a:cubicBezTo>
                    <a:pt x="3720" y="32"/>
                    <a:pt x="3712" y="25"/>
                    <a:pt x="3712" y="16"/>
                  </a:cubicBezTo>
                  <a:cubicBezTo>
                    <a:pt x="3712" y="8"/>
                    <a:pt x="3720" y="0"/>
                    <a:pt x="3728" y="0"/>
                  </a:cubicBezTo>
                  <a:close/>
                  <a:moveTo>
                    <a:pt x="3856" y="0"/>
                  </a:moveTo>
                  <a:lnTo>
                    <a:pt x="3920" y="0"/>
                  </a:lnTo>
                  <a:cubicBezTo>
                    <a:pt x="3929" y="0"/>
                    <a:pt x="3936" y="8"/>
                    <a:pt x="3936" y="16"/>
                  </a:cubicBezTo>
                  <a:cubicBezTo>
                    <a:pt x="3936" y="25"/>
                    <a:pt x="3929" y="32"/>
                    <a:pt x="3920" y="32"/>
                  </a:cubicBezTo>
                  <a:lnTo>
                    <a:pt x="3856" y="32"/>
                  </a:lnTo>
                  <a:cubicBezTo>
                    <a:pt x="3848" y="32"/>
                    <a:pt x="3840" y="25"/>
                    <a:pt x="3840" y="16"/>
                  </a:cubicBezTo>
                  <a:cubicBezTo>
                    <a:pt x="3840" y="8"/>
                    <a:pt x="3848" y="0"/>
                    <a:pt x="3856" y="0"/>
                  </a:cubicBezTo>
                  <a:close/>
                  <a:moveTo>
                    <a:pt x="3984" y="0"/>
                  </a:moveTo>
                  <a:lnTo>
                    <a:pt x="4048" y="0"/>
                  </a:lnTo>
                  <a:cubicBezTo>
                    <a:pt x="4057" y="0"/>
                    <a:pt x="4064" y="8"/>
                    <a:pt x="4064" y="16"/>
                  </a:cubicBezTo>
                  <a:cubicBezTo>
                    <a:pt x="4064" y="25"/>
                    <a:pt x="4057" y="32"/>
                    <a:pt x="4048" y="32"/>
                  </a:cubicBezTo>
                  <a:lnTo>
                    <a:pt x="3984" y="32"/>
                  </a:lnTo>
                  <a:cubicBezTo>
                    <a:pt x="3976" y="32"/>
                    <a:pt x="3968" y="25"/>
                    <a:pt x="3968" y="16"/>
                  </a:cubicBezTo>
                  <a:cubicBezTo>
                    <a:pt x="3968" y="8"/>
                    <a:pt x="3976" y="0"/>
                    <a:pt x="3984" y="0"/>
                  </a:cubicBezTo>
                  <a:close/>
                  <a:moveTo>
                    <a:pt x="4112" y="0"/>
                  </a:moveTo>
                  <a:lnTo>
                    <a:pt x="4176" y="0"/>
                  </a:lnTo>
                  <a:cubicBezTo>
                    <a:pt x="4185" y="0"/>
                    <a:pt x="4192" y="8"/>
                    <a:pt x="4192" y="16"/>
                  </a:cubicBezTo>
                  <a:cubicBezTo>
                    <a:pt x="4192" y="25"/>
                    <a:pt x="4185" y="32"/>
                    <a:pt x="4176" y="32"/>
                  </a:cubicBezTo>
                  <a:lnTo>
                    <a:pt x="4112" y="32"/>
                  </a:lnTo>
                  <a:cubicBezTo>
                    <a:pt x="4104" y="32"/>
                    <a:pt x="4096" y="25"/>
                    <a:pt x="4096" y="16"/>
                  </a:cubicBezTo>
                  <a:cubicBezTo>
                    <a:pt x="4096" y="8"/>
                    <a:pt x="4104" y="0"/>
                    <a:pt x="4112" y="0"/>
                  </a:cubicBezTo>
                  <a:close/>
                  <a:moveTo>
                    <a:pt x="4240" y="0"/>
                  </a:moveTo>
                  <a:lnTo>
                    <a:pt x="4304" y="0"/>
                  </a:lnTo>
                  <a:cubicBezTo>
                    <a:pt x="4313" y="0"/>
                    <a:pt x="4320" y="8"/>
                    <a:pt x="4320" y="16"/>
                  </a:cubicBezTo>
                  <a:cubicBezTo>
                    <a:pt x="4320" y="25"/>
                    <a:pt x="4313" y="32"/>
                    <a:pt x="4304" y="32"/>
                  </a:cubicBezTo>
                  <a:lnTo>
                    <a:pt x="4240" y="32"/>
                  </a:lnTo>
                  <a:cubicBezTo>
                    <a:pt x="4232" y="32"/>
                    <a:pt x="4224" y="25"/>
                    <a:pt x="4224" y="16"/>
                  </a:cubicBezTo>
                  <a:cubicBezTo>
                    <a:pt x="4224" y="8"/>
                    <a:pt x="4232" y="0"/>
                    <a:pt x="4240" y="0"/>
                  </a:cubicBezTo>
                  <a:close/>
                  <a:moveTo>
                    <a:pt x="4368" y="0"/>
                  </a:moveTo>
                  <a:lnTo>
                    <a:pt x="4432" y="0"/>
                  </a:lnTo>
                  <a:cubicBezTo>
                    <a:pt x="4441" y="0"/>
                    <a:pt x="4448" y="8"/>
                    <a:pt x="4448" y="16"/>
                  </a:cubicBezTo>
                  <a:cubicBezTo>
                    <a:pt x="4448" y="25"/>
                    <a:pt x="4441" y="32"/>
                    <a:pt x="4432" y="32"/>
                  </a:cubicBezTo>
                  <a:lnTo>
                    <a:pt x="4368" y="32"/>
                  </a:lnTo>
                  <a:cubicBezTo>
                    <a:pt x="4360" y="32"/>
                    <a:pt x="4352" y="25"/>
                    <a:pt x="4352" y="16"/>
                  </a:cubicBezTo>
                  <a:cubicBezTo>
                    <a:pt x="4352" y="8"/>
                    <a:pt x="4360" y="0"/>
                    <a:pt x="4368" y="0"/>
                  </a:cubicBezTo>
                  <a:close/>
                  <a:moveTo>
                    <a:pt x="4496" y="0"/>
                  </a:moveTo>
                  <a:lnTo>
                    <a:pt x="4560" y="0"/>
                  </a:lnTo>
                  <a:cubicBezTo>
                    <a:pt x="4569" y="0"/>
                    <a:pt x="4576" y="8"/>
                    <a:pt x="4576" y="16"/>
                  </a:cubicBezTo>
                  <a:cubicBezTo>
                    <a:pt x="4576" y="25"/>
                    <a:pt x="4569" y="32"/>
                    <a:pt x="4560" y="32"/>
                  </a:cubicBezTo>
                  <a:lnTo>
                    <a:pt x="4496" y="32"/>
                  </a:lnTo>
                  <a:cubicBezTo>
                    <a:pt x="4488" y="32"/>
                    <a:pt x="4480" y="25"/>
                    <a:pt x="4480" y="16"/>
                  </a:cubicBezTo>
                  <a:cubicBezTo>
                    <a:pt x="4480" y="8"/>
                    <a:pt x="4488" y="0"/>
                    <a:pt x="4496" y="0"/>
                  </a:cubicBezTo>
                  <a:close/>
                  <a:moveTo>
                    <a:pt x="4624" y="0"/>
                  </a:moveTo>
                  <a:lnTo>
                    <a:pt x="4688" y="0"/>
                  </a:lnTo>
                  <a:cubicBezTo>
                    <a:pt x="4697" y="0"/>
                    <a:pt x="4704" y="8"/>
                    <a:pt x="4704" y="16"/>
                  </a:cubicBezTo>
                  <a:cubicBezTo>
                    <a:pt x="4704" y="25"/>
                    <a:pt x="4697" y="32"/>
                    <a:pt x="4688" y="32"/>
                  </a:cubicBezTo>
                  <a:lnTo>
                    <a:pt x="4624" y="32"/>
                  </a:lnTo>
                  <a:cubicBezTo>
                    <a:pt x="4616" y="32"/>
                    <a:pt x="4608" y="25"/>
                    <a:pt x="4608" y="16"/>
                  </a:cubicBezTo>
                  <a:cubicBezTo>
                    <a:pt x="4608" y="8"/>
                    <a:pt x="4616" y="0"/>
                    <a:pt x="4624" y="0"/>
                  </a:cubicBezTo>
                  <a:close/>
                  <a:moveTo>
                    <a:pt x="4752" y="0"/>
                  </a:moveTo>
                  <a:lnTo>
                    <a:pt x="4816" y="0"/>
                  </a:lnTo>
                  <a:lnTo>
                    <a:pt x="4816" y="0"/>
                  </a:lnTo>
                  <a:cubicBezTo>
                    <a:pt x="4825" y="0"/>
                    <a:pt x="4832" y="8"/>
                    <a:pt x="4832" y="16"/>
                  </a:cubicBezTo>
                  <a:cubicBezTo>
                    <a:pt x="4832" y="25"/>
                    <a:pt x="4825" y="32"/>
                    <a:pt x="4816" y="32"/>
                  </a:cubicBezTo>
                  <a:lnTo>
                    <a:pt x="4816" y="32"/>
                  </a:lnTo>
                  <a:lnTo>
                    <a:pt x="4752" y="32"/>
                  </a:lnTo>
                  <a:cubicBezTo>
                    <a:pt x="4744" y="32"/>
                    <a:pt x="4736" y="25"/>
                    <a:pt x="4736" y="16"/>
                  </a:cubicBezTo>
                  <a:cubicBezTo>
                    <a:pt x="4736" y="8"/>
                    <a:pt x="4744" y="0"/>
                    <a:pt x="4752" y="0"/>
                  </a:cubicBezTo>
                  <a:close/>
                  <a:moveTo>
                    <a:pt x="4880" y="0"/>
                  </a:moveTo>
                  <a:lnTo>
                    <a:pt x="4944" y="0"/>
                  </a:lnTo>
                  <a:cubicBezTo>
                    <a:pt x="4953" y="0"/>
                    <a:pt x="4960" y="8"/>
                    <a:pt x="4960" y="16"/>
                  </a:cubicBezTo>
                  <a:cubicBezTo>
                    <a:pt x="4960" y="25"/>
                    <a:pt x="4953" y="32"/>
                    <a:pt x="4944" y="32"/>
                  </a:cubicBezTo>
                  <a:lnTo>
                    <a:pt x="4880" y="32"/>
                  </a:lnTo>
                  <a:cubicBezTo>
                    <a:pt x="4872" y="32"/>
                    <a:pt x="4864" y="25"/>
                    <a:pt x="4864" y="16"/>
                  </a:cubicBezTo>
                  <a:cubicBezTo>
                    <a:pt x="4864" y="8"/>
                    <a:pt x="4872" y="0"/>
                    <a:pt x="4880" y="0"/>
                  </a:cubicBezTo>
                  <a:close/>
                  <a:moveTo>
                    <a:pt x="5008" y="0"/>
                  </a:moveTo>
                  <a:lnTo>
                    <a:pt x="5072" y="0"/>
                  </a:lnTo>
                  <a:cubicBezTo>
                    <a:pt x="5081" y="0"/>
                    <a:pt x="5088" y="8"/>
                    <a:pt x="5088" y="16"/>
                  </a:cubicBezTo>
                  <a:cubicBezTo>
                    <a:pt x="5088" y="25"/>
                    <a:pt x="5081" y="32"/>
                    <a:pt x="5072" y="32"/>
                  </a:cubicBezTo>
                  <a:lnTo>
                    <a:pt x="5008" y="32"/>
                  </a:lnTo>
                  <a:cubicBezTo>
                    <a:pt x="5000" y="32"/>
                    <a:pt x="4992" y="25"/>
                    <a:pt x="4992" y="16"/>
                  </a:cubicBezTo>
                  <a:cubicBezTo>
                    <a:pt x="4992" y="8"/>
                    <a:pt x="5000" y="0"/>
                    <a:pt x="5008" y="0"/>
                  </a:cubicBezTo>
                  <a:close/>
                  <a:moveTo>
                    <a:pt x="5136" y="0"/>
                  </a:moveTo>
                  <a:lnTo>
                    <a:pt x="5184" y="0"/>
                  </a:lnTo>
                  <a:lnTo>
                    <a:pt x="5200" y="0"/>
                  </a:lnTo>
                  <a:cubicBezTo>
                    <a:pt x="5209" y="0"/>
                    <a:pt x="5216" y="8"/>
                    <a:pt x="5216" y="16"/>
                  </a:cubicBezTo>
                  <a:cubicBezTo>
                    <a:pt x="5216" y="25"/>
                    <a:pt x="5209" y="32"/>
                    <a:pt x="5200" y="32"/>
                  </a:cubicBezTo>
                  <a:lnTo>
                    <a:pt x="5184" y="32"/>
                  </a:lnTo>
                  <a:lnTo>
                    <a:pt x="5136" y="32"/>
                  </a:lnTo>
                  <a:cubicBezTo>
                    <a:pt x="5128" y="32"/>
                    <a:pt x="5120" y="25"/>
                    <a:pt x="5120" y="16"/>
                  </a:cubicBezTo>
                  <a:cubicBezTo>
                    <a:pt x="5120" y="8"/>
                    <a:pt x="5128" y="0"/>
                    <a:pt x="5136" y="0"/>
                  </a:cubicBezTo>
                  <a:close/>
                  <a:moveTo>
                    <a:pt x="5264" y="0"/>
                  </a:moveTo>
                  <a:lnTo>
                    <a:pt x="5328" y="0"/>
                  </a:lnTo>
                  <a:cubicBezTo>
                    <a:pt x="5337" y="0"/>
                    <a:pt x="5344" y="8"/>
                    <a:pt x="5344" y="16"/>
                  </a:cubicBezTo>
                  <a:cubicBezTo>
                    <a:pt x="5344" y="25"/>
                    <a:pt x="5337" y="32"/>
                    <a:pt x="5328" y="32"/>
                  </a:cubicBezTo>
                  <a:lnTo>
                    <a:pt x="5264" y="32"/>
                  </a:lnTo>
                  <a:cubicBezTo>
                    <a:pt x="5256" y="32"/>
                    <a:pt x="5248" y="25"/>
                    <a:pt x="5248" y="16"/>
                  </a:cubicBezTo>
                  <a:cubicBezTo>
                    <a:pt x="5248" y="8"/>
                    <a:pt x="5256" y="0"/>
                    <a:pt x="5264" y="0"/>
                  </a:cubicBezTo>
                  <a:close/>
                  <a:moveTo>
                    <a:pt x="5392" y="0"/>
                  </a:moveTo>
                  <a:lnTo>
                    <a:pt x="5456" y="0"/>
                  </a:lnTo>
                  <a:cubicBezTo>
                    <a:pt x="5465" y="0"/>
                    <a:pt x="5472" y="8"/>
                    <a:pt x="5472" y="16"/>
                  </a:cubicBezTo>
                  <a:cubicBezTo>
                    <a:pt x="5472" y="25"/>
                    <a:pt x="5465" y="32"/>
                    <a:pt x="5456" y="32"/>
                  </a:cubicBezTo>
                  <a:lnTo>
                    <a:pt x="5392" y="32"/>
                  </a:lnTo>
                  <a:cubicBezTo>
                    <a:pt x="5384" y="32"/>
                    <a:pt x="5376" y="25"/>
                    <a:pt x="5376" y="16"/>
                  </a:cubicBezTo>
                  <a:cubicBezTo>
                    <a:pt x="5376" y="8"/>
                    <a:pt x="5384" y="0"/>
                    <a:pt x="5392" y="0"/>
                  </a:cubicBezTo>
                  <a:close/>
                  <a:moveTo>
                    <a:pt x="5520" y="0"/>
                  </a:moveTo>
                  <a:lnTo>
                    <a:pt x="5552" y="0"/>
                  </a:lnTo>
                  <a:lnTo>
                    <a:pt x="5584" y="0"/>
                  </a:lnTo>
                  <a:cubicBezTo>
                    <a:pt x="5593" y="0"/>
                    <a:pt x="5600" y="8"/>
                    <a:pt x="5600" y="16"/>
                  </a:cubicBezTo>
                  <a:cubicBezTo>
                    <a:pt x="5600" y="25"/>
                    <a:pt x="5593" y="32"/>
                    <a:pt x="5584" y="32"/>
                  </a:cubicBezTo>
                  <a:lnTo>
                    <a:pt x="5552" y="32"/>
                  </a:lnTo>
                  <a:lnTo>
                    <a:pt x="5520" y="32"/>
                  </a:lnTo>
                  <a:cubicBezTo>
                    <a:pt x="5512" y="32"/>
                    <a:pt x="5504" y="25"/>
                    <a:pt x="5504" y="16"/>
                  </a:cubicBezTo>
                  <a:cubicBezTo>
                    <a:pt x="5504" y="8"/>
                    <a:pt x="5512" y="0"/>
                    <a:pt x="5520" y="0"/>
                  </a:cubicBezTo>
                  <a:close/>
                  <a:moveTo>
                    <a:pt x="5648" y="0"/>
                  </a:moveTo>
                  <a:lnTo>
                    <a:pt x="5712" y="0"/>
                  </a:lnTo>
                  <a:cubicBezTo>
                    <a:pt x="5721" y="0"/>
                    <a:pt x="5728" y="8"/>
                    <a:pt x="5728" y="16"/>
                  </a:cubicBezTo>
                  <a:cubicBezTo>
                    <a:pt x="5728" y="25"/>
                    <a:pt x="5721" y="32"/>
                    <a:pt x="5712" y="32"/>
                  </a:cubicBezTo>
                  <a:lnTo>
                    <a:pt x="5648" y="32"/>
                  </a:lnTo>
                  <a:cubicBezTo>
                    <a:pt x="5640" y="32"/>
                    <a:pt x="5632" y="25"/>
                    <a:pt x="5632" y="16"/>
                  </a:cubicBezTo>
                  <a:cubicBezTo>
                    <a:pt x="5632" y="8"/>
                    <a:pt x="5640" y="0"/>
                    <a:pt x="5648" y="0"/>
                  </a:cubicBezTo>
                  <a:close/>
                  <a:moveTo>
                    <a:pt x="5776" y="0"/>
                  </a:moveTo>
                  <a:lnTo>
                    <a:pt x="5840" y="0"/>
                  </a:lnTo>
                  <a:cubicBezTo>
                    <a:pt x="5849" y="0"/>
                    <a:pt x="5856" y="8"/>
                    <a:pt x="5856" y="16"/>
                  </a:cubicBezTo>
                  <a:cubicBezTo>
                    <a:pt x="5856" y="25"/>
                    <a:pt x="5849" y="32"/>
                    <a:pt x="5840" y="32"/>
                  </a:cubicBezTo>
                  <a:lnTo>
                    <a:pt x="5776" y="32"/>
                  </a:lnTo>
                  <a:cubicBezTo>
                    <a:pt x="5768" y="32"/>
                    <a:pt x="5760" y="25"/>
                    <a:pt x="5760" y="16"/>
                  </a:cubicBezTo>
                  <a:cubicBezTo>
                    <a:pt x="5760" y="8"/>
                    <a:pt x="5768" y="0"/>
                    <a:pt x="5776" y="0"/>
                  </a:cubicBezTo>
                  <a:close/>
                  <a:moveTo>
                    <a:pt x="5904" y="0"/>
                  </a:moveTo>
                  <a:lnTo>
                    <a:pt x="5920" y="0"/>
                  </a:lnTo>
                  <a:cubicBezTo>
                    <a:pt x="5929" y="0"/>
                    <a:pt x="5936" y="8"/>
                    <a:pt x="5936" y="16"/>
                  </a:cubicBezTo>
                  <a:cubicBezTo>
                    <a:pt x="5936" y="25"/>
                    <a:pt x="5929" y="32"/>
                    <a:pt x="5920" y="32"/>
                  </a:cubicBezTo>
                  <a:lnTo>
                    <a:pt x="5904" y="32"/>
                  </a:lnTo>
                  <a:cubicBezTo>
                    <a:pt x="5896" y="32"/>
                    <a:pt x="5888" y="25"/>
                    <a:pt x="5888" y="16"/>
                  </a:cubicBezTo>
                  <a:cubicBezTo>
                    <a:pt x="5888" y="8"/>
                    <a:pt x="5896" y="0"/>
                    <a:pt x="5904" y="0"/>
                  </a:cubicBezTo>
                  <a:close/>
                </a:path>
              </a:pathLst>
            </a:custGeom>
            <a:solidFill>
              <a:srgbClr val="C06236"/>
            </a:solidFill>
            <a:ln w="0" cap="flat">
              <a:solidFill>
                <a:srgbClr val="C06236"/>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49" name="Rectangle 25"/>
            <p:cNvSpPr>
              <a:spLocks noChangeArrowheads="1"/>
            </p:cNvSpPr>
            <p:nvPr/>
          </p:nvSpPr>
          <p:spPr bwMode="auto">
            <a:xfrm>
              <a:off x="457" y="1983"/>
              <a:ext cx="205" cy="15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595959"/>
                  </a:solidFill>
                  <a:effectLst/>
                  <a:latin typeface="Calibri" pitchFamily="34" charset="0"/>
                  <a:cs typeface="Arial" pitchFamily="34" charset="0"/>
                </a:rPr>
                <a:t>275</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50" name="Rectangle 26"/>
            <p:cNvSpPr>
              <a:spLocks noChangeArrowheads="1"/>
            </p:cNvSpPr>
            <p:nvPr/>
          </p:nvSpPr>
          <p:spPr bwMode="auto">
            <a:xfrm>
              <a:off x="3493" y="1353"/>
              <a:ext cx="205" cy="15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595959"/>
                  </a:solidFill>
                  <a:effectLst/>
                  <a:latin typeface="Calibri" pitchFamily="34" charset="0"/>
                  <a:cs typeface="Arial" pitchFamily="34" charset="0"/>
                </a:rPr>
                <a:t>425</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51" name="Rectangle 27"/>
            <p:cNvSpPr>
              <a:spLocks noChangeArrowheads="1"/>
            </p:cNvSpPr>
            <p:nvPr/>
          </p:nvSpPr>
          <p:spPr bwMode="auto">
            <a:xfrm>
              <a:off x="3462" y="1872"/>
              <a:ext cx="204"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FF0000"/>
                  </a:solidFill>
                  <a:effectLst/>
                  <a:latin typeface="Calibri" pitchFamily="34" charset="0"/>
                  <a:cs typeface="Arial" pitchFamily="34" charset="0"/>
                </a:rPr>
                <a:t>304</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52" name="Rectangle 28"/>
            <p:cNvSpPr>
              <a:spLocks noChangeArrowheads="1"/>
            </p:cNvSpPr>
            <p:nvPr/>
          </p:nvSpPr>
          <p:spPr bwMode="auto">
            <a:xfrm>
              <a:off x="455" y="2402"/>
              <a:ext cx="204" cy="15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595959"/>
                  </a:solidFill>
                  <a:effectLst/>
                  <a:latin typeface="Calibri" pitchFamily="34" charset="0"/>
                  <a:cs typeface="Arial" pitchFamily="34" charset="0"/>
                </a:rPr>
                <a:t>155</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53" name="Rectangle 29"/>
            <p:cNvSpPr>
              <a:spLocks noChangeArrowheads="1"/>
            </p:cNvSpPr>
            <p:nvPr/>
          </p:nvSpPr>
          <p:spPr bwMode="auto">
            <a:xfrm>
              <a:off x="3467" y="2015"/>
              <a:ext cx="204"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BF9000"/>
                  </a:solidFill>
                  <a:effectLst/>
                  <a:latin typeface="Calibri" pitchFamily="34" charset="0"/>
                  <a:cs typeface="Arial" pitchFamily="34" charset="0"/>
                </a:rPr>
                <a:t>268</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54" name="Rectangle 30"/>
            <p:cNvSpPr>
              <a:spLocks noChangeArrowheads="1"/>
            </p:cNvSpPr>
            <p:nvPr/>
          </p:nvSpPr>
          <p:spPr bwMode="auto">
            <a:xfrm>
              <a:off x="425" y="2971"/>
              <a:ext cx="106"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7F7F7F"/>
                  </a:solidFill>
                  <a:effectLst/>
                  <a:latin typeface="Calibri" pitchFamily="34" charset="0"/>
                  <a:cs typeface="Arial" pitchFamily="34" charset="0"/>
                </a:rPr>
                <a:t>0</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55" name="Rectangle 31"/>
            <p:cNvSpPr>
              <a:spLocks noChangeArrowheads="1"/>
            </p:cNvSpPr>
            <p:nvPr/>
          </p:nvSpPr>
          <p:spPr bwMode="auto">
            <a:xfrm>
              <a:off x="332" y="2608"/>
              <a:ext cx="204"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7F7F7F"/>
                  </a:solidFill>
                  <a:effectLst/>
                  <a:latin typeface="Calibri" pitchFamily="34" charset="0"/>
                  <a:cs typeface="Arial" pitchFamily="34" charset="0"/>
                </a:rPr>
                <a:t>100</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56" name="Rectangle 32"/>
            <p:cNvSpPr>
              <a:spLocks noChangeArrowheads="1"/>
            </p:cNvSpPr>
            <p:nvPr/>
          </p:nvSpPr>
          <p:spPr bwMode="auto">
            <a:xfrm>
              <a:off x="332" y="2246"/>
              <a:ext cx="204"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7F7F7F"/>
                  </a:solidFill>
                  <a:effectLst/>
                  <a:latin typeface="Calibri" pitchFamily="34" charset="0"/>
                  <a:cs typeface="Arial" pitchFamily="34" charset="0"/>
                </a:rPr>
                <a:t>200</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57" name="Rectangle 33"/>
            <p:cNvSpPr>
              <a:spLocks noChangeArrowheads="1"/>
            </p:cNvSpPr>
            <p:nvPr/>
          </p:nvSpPr>
          <p:spPr bwMode="auto">
            <a:xfrm>
              <a:off x="332" y="1884"/>
              <a:ext cx="204"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7F7F7F"/>
                  </a:solidFill>
                  <a:effectLst/>
                  <a:latin typeface="Calibri" pitchFamily="34" charset="0"/>
                  <a:cs typeface="Arial" pitchFamily="34" charset="0"/>
                </a:rPr>
                <a:t>300</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58" name="Rectangle 34"/>
            <p:cNvSpPr>
              <a:spLocks noChangeArrowheads="1"/>
            </p:cNvSpPr>
            <p:nvPr/>
          </p:nvSpPr>
          <p:spPr bwMode="auto">
            <a:xfrm>
              <a:off x="332" y="1522"/>
              <a:ext cx="204"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7F7F7F"/>
                  </a:solidFill>
                  <a:effectLst/>
                  <a:latin typeface="Calibri" pitchFamily="34" charset="0"/>
                  <a:cs typeface="Arial" pitchFamily="34" charset="0"/>
                </a:rPr>
                <a:t>400</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59" name="Rectangle 35"/>
            <p:cNvSpPr>
              <a:spLocks noChangeArrowheads="1"/>
            </p:cNvSpPr>
            <p:nvPr/>
          </p:nvSpPr>
          <p:spPr bwMode="auto">
            <a:xfrm>
              <a:off x="332" y="1160"/>
              <a:ext cx="204" cy="1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7F7F7F"/>
                  </a:solidFill>
                  <a:effectLst/>
                  <a:latin typeface="Calibri" pitchFamily="34" charset="0"/>
                  <a:cs typeface="Arial" pitchFamily="34" charset="0"/>
                </a:rPr>
                <a:t>500</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60" name="Rectangle 36"/>
            <p:cNvSpPr>
              <a:spLocks noChangeArrowheads="1"/>
            </p:cNvSpPr>
            <p:nvPr/>
          </p:nvSpPr>
          <p:spPr bwMode="auto">
            <a:xfrm>
              <a:off x="332" y="800"/>
              <a:ext cx="204" cy="15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7F7F7F"/>
                  </a:solidFill>
                  <a:effectLst/>
                  <a:latin typeface="Calibri" pitchFamily="34" charset="0"/>
                  <a:cs typeface="Arial" pitchFamily="34" charset="0"/>
                </a:rPr>
                <a:t>600</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61" name="Freeform 37"/>
            <p:cNvSpPr>
              <a:spLocks noEditPoints="1"/>
            </p:cNvSpPr>
            <p:nvPr/>
          </p:nvSpPr>
          <p:spPr bwMode="auto">
            <a:xfrm>
              <a:off x="508" y="3104"/>
              <a:ext cx="148" cy="155"/>
            </a:xfrm>
            <a:custGeom>
              <a:avLst/>
              <a:gdLst/>
              <a:ahLst/>
              <a:cxnLst>
                <a:cxn ang="0">
                  <a:pos x="118" y="273"/>
                </a:cxn>
                <a:cxn ang="0">
                  <a:pos x="73" y="319"/>
                </a:cxn>
                <a:cxn ang="0">
                  <a:pos x="68" y="320"/>
                </a:cxn>
                <a:cxn ang="0">
                  <a:pos x="62" y="314"/>
                </a:cxn>
                <a:cxn ang="0">
                  <a:pos x="61" y="277"/>
                </a:cxn>
                <a:cxn ang="0">
                  <a:pos x="52" y="236"/>
                </a:cxn>
                <a:cxn ang="0">
                  <a:pos x="35" y="224"/>
                </a:cxn>
                <a:cxn ang="0">
                  <a:pos x="15" y="238"/>
                </a:cxn>
                <a:cxn ang="0">
                  <a:pos x="9" y="255"/>
                </a:cxn>
                <a:cxn ang="0">
                  <a:pos x="5" y="255"/>
                </a:cxn>
                <a:cxn ang="0">
                  <a:pos x="0" y="249"/>
                </a:cxn>
                <a:cxn ang="0">
                  <a:pos x="1" y="242"/>
                </a:cxn>
                <a:cxn ang="0">
                  <a:pos x="13" y="220"/>
                </a:cxn>
                <a:cxn ang="0">
                  <a:pos x="47" y="211"/>
                </a:cxn>
                <a:cxn ang="0">
                  <a:pos x="68" y="237"/>
                </a:cxn>
                <a:cxn ang="0">
                  <a:pos x="74" y="301"/>
                </a:cxn>
                <a:cxn ang="0">
                  <a:pos x="111" y="266"/>
                </a:cxn>
                <a:cxn ang="0">
                  <a:pos x="150" y="163"/>
                </a:cxn>
                <a:cxn ang="0">
                  <a:pos x="173" y="216"/>
                </a:cxn>
                <a:cxn ang="0">
                  <a:pos x="132" y="242"/>
                </a:cxn>
                <a:cxn ang="0">
                  <a:pos x="81" y="200"/>
                </a:cxn>
                <a:cxn ang="0">
                  <a:pos x="84" y="150"/>
                </a:cxn>
                <a:cxn ang="0">
                  <a:pos x="132" y="147"/>
                </a:cxn>
                <a:cxn ang="0">
                  <a:pos x="129" y="165"/>
                </a:cxn>
                <a:cxn ang="0">
                  <a:pos x="104" y="152"/>
                </a:cxn>
                <a:cxn ang="0">
                  <a:pos x="86" y="170"/>
                </a:cxn>
                <a:cxn ang="0">
                  <a:pos x="106" y="207"/>
                </a:cxn>
                <a:cxn ang="0">
                  <a:pos x="146" y="229"/>
                </a:cxn>
                <a:cxn ang="0">
                  <a:pos x="161" y="208"/>
                </a:cxn>
                <a:cxn ang="0">
                  <a:pos x="148" y="184"/>
                </a:cxn>
                <a:cxn ang="0">
                  <a:pos x="253" y="135"/>
                </a:cxn>
                <a:cxn ang="0">
                  <a:pos x="253" y="140"/>
                </a:cxn>
                <a:cxn ang="0">
                  <a:pos x="210" y="181"/>
                </a:cxn>
                <a:cxn ang="0">
                  <a:pos x="204" y="177"/>
                </a:cxn>
                <a:cxn ang="0">
                  <a:pos x="204" y="172"/>
                </a:cxn>
                <a:cxn ang="0">
                  <a:pos x="154" y="120"/>
                </a:cxn>
                <a:cxn ang="0">
                  <a:pos x="150" y="123"/>
                </a:cxn>
                <a:cxn ang="0">
                  <a:pos x="145" y="118"/>
                </a:cxn>
                <a:cxn ang="0">
                  <a:pos x="151" y="85"/>
                </a:cxn>
                <a:cxn ang="0">
                  <a:pos x="153" y="81"/>
                </a:cxn>
                <a:cxn ang="0">
                  <a:pos x="159" y="76"/>
                </a:cxn>
                <a:cxn ang="0">
                  <a:pos x="230" y="145"/>
                </a:cxn>
                <a:cxn ang="0">
                  <a:pos x="247" y="131"/>
                </a:cxn>
                <a:cxn ang="0">
                  <a:pos x="304" y="44"/>
                </a:cxn>
                <a:cxn ang="0">
                  <a:pos x="297" y="60"/>
                </a:cxn>
                <a:cxn ang="0">
                  <a:pos x="314" y="79"/>
                </a:cxn>
                <a:cxn ang="0">
                  <a:pos x="307" y="86"/>
                </a:cxn>
                <a:cxn ang="0">
                  <a:pos x="303" y="87"/>
                </a:cxn>
                <a:cxn ang="0">
                  <a:pos x="253" y="103"/>
                </a:cxn>
                <a:cxn ang="0">
                  <a:pos x="247" y="100"/>
                </a:cxn>
                <a:cxn ang="0">
                  <a:pos x="243" y="94"/>
                </a:cxn>
                <a:cxn ang="0">
                  <a:pos x="222" y="15"/>
                </a:cxn>
                <a:cxn ang="0">
                  <a:pos x="228" y="7"/>
                </a:cxn>
                <a:cxn ang="0">
                  <a:pos x="237" y="0"/>
                </a:cxn>
                <a:cxn ang="0">
                  <a:pos x="297" y="42"/>
                </a:cxn>
                <a:cxn ang="0">
                  <a:pos x="235" y="18"/>
                </a:cxn>
                <a:cxn ang="0">
                  <a:pos x="278" y="61"/>
                </a:cxn>
              </a:cxnLst>
              <a:rect l="0" t="0" r="r" b="b"/>
              <a:pathLst>
                <a:path w="314" h="321">
                  <a:moveTo>
                    <a:pt x="115" y="269"/>
                  </a:moveTo>
                  <a:cubicBezTo>
                    <a:pt x="115" y="270"/>
                    <a:pt x="116" y="270"/>
                    <a:pt x="117" y="271"/>
                  </a:cubicBezTo>
                  <a:cubicBezTo>
                    <a:pt x="117" y="272"/>
                    <a:pt x="117" y="272"/>
                    <a:pt x="118" y="273"/>
                  </a:cubicBezTo>
                  <a:cubicBezTo>
                    <a:pt x="118" y="273"/>
                    <a:pt x="118" y="274"/>
                    <a:pt x="118" y="274"/>
                  </a:cubicBezTo>
                  <a:cubicBezTo>
                    <a:pt x="118" y="275"/>
                    <a:pt x="117" y="275"/>
                    <a:pt x="117" y="276"/>
                  </a:cubicBezTo>
                  <a:lnTo>
                    <a:pt x="73" y="319"/>
                  </a:lnTo>
                  <a:cubicBezTo>
                    <a:pt x="73" y="320"/>
                    <a:pt x="72" y="320"/>
                    <a:pt x="72" y="320"/>
                  </a:cubicBezTo>
                  <a:cubicBezTo>
                    <a:pt x="71" y="321"/>
                    <a:pt x="71" y="321"/>
                    <a:pt x="70" y="321"/>
                  </a:cubicBezTo>
                  <a:cubicBezTo>
                    <a:pt x="69" y="321"/>
                    <a:pt x="69" y="321"/>
                    <a:pt x="68" y="320"/>
                  </a:cubicBezTo>
                  <a:cubicBezTo>
                    <a:pt x="67" y="320"/>
                    <a:pt x="66" y="319"/>
                    <a:pt x="65" y="318"/>
                  </a:cubicBezTo>
                  <a:cubicBezTo>
                    <a:pt x="65" y="317"/>
                    <a:pt x="64" y="317"/>
                    <a:pt x="63" y="316"/>
                  </a:cubicBezTo>
                  <a:cubicBezTo>
                    <a:pt x="63" y="315"/>
                    <a:pt x="62" y="314"/>
                    <a:pt x="62" y="314"/>
                  </a:cubicBezTo>
                  <a:cubicBezTo>
                    <a:pt x="62" y="313"/>
                    <a:pt x="62" y="312"/>
                    <a:pt x="62" y="312"/>
                  </a:cubicBezTo>
                  <a:cubicBezTo>
                    <a:pt x="61" y="311"/>
                    <a:pt x="61" y="310"/>
                    <a:pt x="61" y="309"/>
                  </a:cubicBezTo>
                  <a:lnTo>
                    <a:pt x="61" y="277"/>
                  </a:lnTo>
                  <a:cubicBezTo>
                    <a:pt x="61" y="270"/>
                    <a:pt x="60" y="263"/>
                    <a:pt x="60" y="258"/>
                  </a:cubicBezTo>
                  <a:cubicBezTo>
                    <a:pt x="59" y="253"/>
                    <a:pt x="58" y="249"/>
                    <a:pt x="57" y="245"/>
                  </a:cubicBezTo>
                  <a:cubicBezTo>
                    <a:pt x="55" y="242"/>
                    <a:pt x="54" y="239"/>
                    <a:pt x="52" y="236"/>
                  </a:cubicBezTo>
                  <a:cubicBezTo>
                    <a:pt x="51" y="234"/>
                    <a:pt x="49" y="232"/>
                    <a:pt x="47" y="230"/>
                  </a:cubicBezTo>
                  <a:cubicBezTo>
                    <a:pt x="46" y="228"/>
                    <a:pt x="44" y="227"/>
                    <a:pt x="41" y="226"/>
                  </a:cubicBezTo>
                  <a:cubicBezTo>
                    <a:pt x="39" y="225"/>
                    <a:pt x="37" y="224"/>
                    <a:pt x="35" y="224"/>
                  </a:cubicBezTo>
                  <a:cubicBezTo>
                    <a:pt x="33" y="224"/>
                    <a:pt x="30" y="225"/>
                    <a:pt x="28" y="226"/>
                  </a:cubicBezTo>
                  <a:cubicBezTo>
                    <a:pt x="25" y="227"/>
                    <a:pt x="23" y="228"/>
                    <a:pt x="21" y="230"/>
                  </a:cubicBezTo>
                  <a:cubicBezTo>
                    <a:pt x="18" y="233"/>
                    <a:pt x="17" y="236"/>
                    <a:pt x="15" y="238"/>
                  </a:cubicBezTo>
                  <a:cubicBezTo>
                    <a:pt x="14" y="241"/>
                    <a:pt x="13" y="244"/>
                    <a:pt x="12" y="246"/>
                  </a:cubicBezTo>
                  <a:cubicBezTo>
                    <a:pt x="11" y="248"/>
                    <a:pt x="11" y="250"/>
                    <a:pt x="11" y="252"/>
                  </a:cubicBezTo>
                  <a:cubicBezTo>
                    <a:pt x="10" y="254"/>
                    <a:pt x="10" y="255"/>
                    <a:pt x="9" y="255"/>
                  </a:cubicBezTo>
                  <a:cubicBezTo>
                    <a:pt x="9" y="256"/>
                    <a:pt x="9" y="256"/>
                    <a:pt x="8" y="256"/>
                  </a:cubicBezTo>
                  <a:cubicBezTo>
                    <a:pt x="8" y="256"/>
                    <a:pt x="7" y="256"/>
                    <a:pt x="7" y="256"/>
                  </a:cubicBezTo>
                  <a:cubicBezTo>
                    <a:pt x="6" y="255"/>
                    <a:pt x="6" y="255"/>
                    <a:pt x="5" y="255"/>
                  </a:cubicBezTo>
                  <a:cubicBezTo>
                    <a:pt x="4" y="254"/>
                    <a:pt x="4" y="253"/>
                    <a:pt x="3" y="252"/>
                  </a:cubicBezTo>
                  <a:cubicBezTo>
                    <a:pt x="2" y="252"/>
                    <a:pt x="2" y="251"/>
                    <a:pt x="1" y="251"/>
                  </a:cubicBezTo>
                  <a:cubicBezTo>
                    <a:pt x="1" y="250"/>
                    <a:pt x="1" y="250"/>
                    <a:pt x="0" y="249"/>
                  </a:cubicBezTo>
                  <a:cubicBezTo>
                    <a:pt x="0" y="249"/>
                    <a:pt x="0" y="249"/>
                    <a:pt x="0" y="248"/>
                  </a:cubicBezTo>
                  <a:cubicBezTo>
                    <a:pt x="0" y="248"/>
                    <a:pt x="0" y="247"/>
                    <a:pt x="0" y="246"/>
                  </a:cubicBezTo>
                  <a:cubicBezTo>
                    <a:pt x="0" y="245"/>
                    <a:pt x="0" y="244"/>
                    <a:pt x="1" y="242"/>
                  </a:cubicBezTo>
                  <a:cubicBezTo>
                    <a:pt x="1" y="240"/>
                    <a:pt x="2" y="238"/>
                    <a:pt x="3" y="235"/>
                  </a:cubicBezTo>
                  <a:cubicBezTo>
                    <a:pt x="4" y="233"/>
                    <a:pt x="5" y="230"/>
                    <a:pt x="7" y="227"/>
                  </a:cubicBezTo>
                  <a:cubicBezTo>
                    <a:pt x="9" y="225"/>
                    <a:pt x="11" y="222"/>
                    <a:pt x="13" y="220"/>
                  </a:cubicBezTo>
                  <a:cubicBezTo>
                    <a:pt x="17" y="216"/>
                    <a:pt x="21" y="213"/>
                    <a:pt x="25" y="212"/>
                  </a:cubicBezTo>
                  <a:cubicBezTo>
                    <a:pt x="29" y="210"/>
                    <a:pt x="33" y="209"/>
                    <a:pt x="36" y="209"/>
                  </a:cubicBezTo>
                  <a:cubicBezTo>
                    <a:pt x="40" y="209"/>
                    <a:pt x="44" y="210"/>
                    <a:pt x="47" y="211"/>
                  </a:cubicBezTo>
                  <a:cubicBezTo>
                    <a:pt x="50" y="213"/>
                    <a:pt x="53" y="215"/>
                    <a:pt x="56" y="218"/>
                  </a:cubicBezTo>
                  <a:cubicBezTo>
                    <a:pt x="59" y="220"/>
                    <a:pt x="61" y="223"/>
                    <a:pt x="63" y="226"/>
                  </a:cubicBezTo>
                  <a:cubicBezTo>
                    <a:pt x="65" y="229"/>
                    <a:pt x="67" y="232"/>
                    <a:pt x="68" y="237"/>
                  </a:cubicBezTo>
                  <a:cubicBezTo>
                    <a:pt x="70" y="241"/>
                    <a:pt x="71" y="246"/>
                    <a:pt x="72" y="253"/>
                  </a:cubicBezTo>
                  <a:cubicBezTo>
                    <a:pt x="73" y="259"/>
                    <a:pt x="73" y="267"/>
                    <a:pt x="73" y="276"/>
                  </a:cubicBezTo>
                  <a:lnTo>
                    <a:pt x="74" y="301"/>
                  </a:lnTo>
                  <a:lnTo>
                    <a:pt x="108" y="267"/>
                  </a:lnTo>
                  <a:cubicBezTo>
                    <a:pt x="108" y="267"/>
                    <a:pt x="109" y="266"/>
                    <a:pt x="109" y="266"/>
                  </a:cubicBezTo>
                  <a:cubicBezTo>
                    <a:pt x="110" y="266"/>
                    <a:pt x="110" y="266"/>
                    <a:pt x="111" y="266"/>
                  </a:cubicBezTo>
                  <a:cubicBezTo>
                    <a:pt x="111" y="266"/>
                    <a:pt x="112" y="267"/>
                    <a:pt x="113" y="267"/>
                  </a:cubicBezTo>
                  <a:cubicBezTo>
                    <a:pt x="113" y="268"/>
                    <a:pt x="114" y="268"/>
                    <a:pt x="115" y="269"/>
                  </a:cubicBezTo>
                  <a:close/>
                  <a:moveTo>
                    <a:pt x="150" y="163"/>
                  </a:moveTo>
                  <a:cubicBezTo>
                    <a:pt x="156" y="169"/>
                    <a:pt x="161" y="175"/>
                    <a:pt x="165" y="181"/>
                  </a:cubicBezTo>
                  <a:cubicBezTo>
                    <a:pt x="169" y="187"/>
                    <a:pt x="172" y="193"/>
                    <a:pt x="173" y="199"/>
                  </a:cubicBezTo>
                  <a:cubicBezTo>
                    <a:pt x="175" y="205"/>
                    <a:pt x="175" y="210"/>
                    <a:pt x="173" y="216"/>
                  </a:cubicBezTo>
                  <a:cubicBezTo>
                    <a:pt x="172" y="221"/>
                    <a:pt x="168" y="227"/>
                    <a:pt x="163" y="232"/>
                  </a:cubicBezTo>
                  <a:cubicBezTo>
                    <a:pt x="158" y="237"/>
                    <a:pt x="153" y="240"/>
                    <a:pt x="148" y="242"/>
                  </a:cubicBezTo>
                  <a:cubicBezTo>
                    <a:pt x="143" y="244"/>
                    <a:pt x="137" y="244"/>
                    <a:pt x="132" y="242"/>
                  </a:cubicBezTo>
                  <a:cubicBezTo>
                    <a:pt x="126" y="241"/>
                    <a:pt x="121" y="238"/>
                    <a:pt x="115" y="234"/>
                  </a:cubicBezTo>
                  <a:cubicBezTo>
                    <a:pt x="109" y="230"/>
                    <a:pt x="103" y="225"/>
                    <a:pt x="96" y="218"/>
                  </a:cubicBezTo>
                  <a:cubicBezTo>
                    <a:pt x="90" y="212"/>
                    <a:pt x="85" y="206"/>
                    <a:pt x="81" y="200"/>
                  </a:cubicBezTo>
                  <a:cubicBezTo>
                    <a:pt x="77" y="194"/>
                    <a:pt x="74" y="188"/>
                    <a:pt x="73" y="183"/>
                  </a:cubicBezTo>
                  <a:cubicBezTo>
                    <a:pt x="72" y="177"/>
                    <a:pt x="72" y="171"/>
                    <a:pt x="73" y="166"/>
                  </a:cubicBezTo>
                  <a:cubicBezTo>
                    <a:pt x="75" y="160"/>
                    <a:pt x="78" y="155"/>
                    <a:pt x="84" y="150"/>
                  </a:cubicBezTo>
                  <a:cubicBezTo>
                    <a:pt x="88" y="145"/>
                    <a:pt x="94" y="141"/>
                    <a:pt x="99" y="140"/>
                  </a:cubicBezTo>
                  <a:cubicBezTo>
                    <a:pt x="104" y="138"/>
                    <a:pt x="109" y="138"/>
                    <a:pt x="115" y="139"/>
                  </a:cubicBezTo>
                  <a:cubicBezTo>
                    <a:pt x="120" y="141"/>
                    <a:pt x="126" y="143"/>
                    <a:pt x="132" y="147"/>
                  </a:cubicBezTo>
                  <a:cubicBezTo>
                    <a:pt x="138" y="152"/>
                    <a:pt x="144" y="157"/>
                    <a:pt x="150" y="163"/>
                  </a:cubicBezTo>
                  <a:close/>
                  <a:moveTo>
                    <a:pt x="140" y="175"/>
                  </a:moveTo>
                  <a:cubicBezTo>
                    <a:pt x="136" y="171"/>
                    <a:pt x="133" y="168"/>
                    <a:pt x="129" y="165"/>
                  </a:cubicBezTo>
                  <a:cubicBezTo>
                    <a:pt x="126" y="162"/>
                    <a:pt x="123" y="160"/>
                    <a:pt x="120" y="158"/>
                  </a:cubicBezTo>
                  <a:cubicBezTo>
                    <a:pt x="117" y="156"/>
                    <a:pt x="114" y="154"/>
                    <a:pt x="111" y="154"/>
                  </a:cubicBezTo>
                  <a:cubicBezTo>
                    <a:pt x="109" y="153"/>
                    <a:pt x="106" y="152"/>
                    <a:pt x="104" y="152"/>
                  </a:cubicBezTo>
                  <a:cubicBezTo>
                    <a:pt x="102" y="153"/>
                    <a:pt x="100" y="153"/>
                    <a:pt x="97" y="154"/>
                  </a:cubicBezTo>
                  <a:cubicBezTo>
                    <a:pt x="95" y="155"/>
                    <a:pt x="93" y="157"/>
                    <a:pt x="91" y="159"/>
                  </a:cubicBezTo>
                  <a:cubicBezTo>
                    <a:pt x="88" y="162"/>
                    <a:pt x="86" y="166"/>
                    <a:pt x="86" y="170"/>
                  </a:cubicBezTo>
                  <a:cubicBezTo>
                    <a:pt x="85" y="173"/>
                    <a:pt x="86" y="177"/>
                    <a:pt x="87" y="181"/>
                  </a:cubicBezTo>
                  <a:cubicBezTo>
                    <a:pt x="89" y="185"/>
                    <a:pt x="91" y="190"/>
                    <a:pt x="95" y="194"/>
                  </a:cubicBezTo>
                  <a:cubicBezTo>
                    <a:pt x="98" y="198"/>
                    <a:pt x="102" y="202"/>
                    <a:pt x="106" y="207"/>
                  </a:cubicBezTo>
                  <a:cubicBezTo>
                    <a:pt x="112" y="213"/>
                    <a:pt x="117" y="217"/>
                    <a:pt x="122" y="221"/>
                  </a:cubicBezTo>
                  <a:cubicBezTo>
                    <a:pt x="127" y="224"/>
                    <a:pt x="131" y="227"/>
                    <a:pt x="135" y="228"/>
                  </a:cubicBezTo>
                  <a:cubicBezTo>
                    <a:pt x="139" y="229"/>
                    <a:pt x="142" y="229"/>
                    <a:pt x="146" y="229"/>
                  </a:cubicBezTo>
                  <a:cubicBezTo>
                    <a:pt x="149" y="228"/>
                    <a:pt x="152" y="226"/>
                    <a:pt x="155" y="223"/>
                  </a:cubicBezTo>
                  <a:cubicBezTo>
                    <a:pt x="157" y="221"/>
                    <a:pt x="159" y="218"/>
                    <a:pt x="160" y="216"/>
                  </a:cubicBezTo>
                  <a:cubicBezTo>
                    <a:pt x="161" y="213"/>
                    <a:pt x="161" y="211"/>
                    <a:pt x="161" y="208"/>
                  </a:cubicBezTo>
                  <a:cubicBezTo>
                    <a:pt x="161" y="206"/>
                    <a:pt x="160" y="203"/>
                    <a:pt x="159" y="200"/>
                  </a:cubicBezTo>
                  <a:cubicBezTo>
                    <a:pt x="158" y="198"/>
                    <a:pt x="157" y="195"/>
                    <a:pt x="155" y="192"/>
                  </a:cubicBezTo>
                  <a:cubicBezTo>
                    <a:pt x="153" y="189"/>
                    <a:pt x="151" y="186"/>
                    <a:pt x="148" y="184"/>
                  </a:cubicBezTo>
                  <a:cubicBezTo>
                    <a:pt x="146" y="181"/>
                    <a:pt x="143" y="178"/>
                    <a:pt x="140" y="175"/>
                  </a:cubicBezTo>
                  <a:close/>
                  <a:moveTo>
                    <a:pt x="251" y="133"/>
                  </a:moveTo>
                  <a:cubicBezTo>
                    <a:pt x="252" y="134"/>
                    <a:pt x="252" y="135"/>
                    <a:pt x="253" y="135"/>
                  </a:cubicBezTo>
                  <a:cubicBezTo>
                    <a:pt x="253" y="136"/>
                    <a:pt x="253" y="137"/>
                    <a:pt x="254" y="137"/>
                  </a:cubicBezTo>
                  <a:cubicBezTo>
                    <a:pt x="254" y="138"/>
                    <a:pt x="254" y="138"/>
                    <a:pt x="254" y="139"/>
                  </a:cubicBezTo>
                  <a:cubicBezTo>
                    <a:pt x="253" y="139"/>
                    <a:pt x="253" y="139"/>
                    <a:pt x="253" y="140"/>
                  </a:cubicBezTo>
                  <a:lnTo>
                    <a:pt x="212" y="181"/>
                  </a:lnTo>
                  <a:cubicBezTo>
                    <a:pt x="212" y="181"/>
                    <a:pt x="211" y="181"/>
                    <a:pt x="211" y="181"/>
                  </a:cubicBezTo>
                  <a:cubicBezTo>
                    <a:pt x="211" y="181"/>
                    <a:pt x="210" y="181"/>
                    <a:pt x="210" y="181"/>
                  </a:cubicBezTo>
                  <a:cubicBezTo>
                    <a:pt x="209" y="181"/>
                    <a:pt x="208" y="181"/>
                    <a:pt x="208" y="181"/>
                  </a:cubicBezTo>
                  <a:cubicBezTo>
                    <a:pt x="207" y="180"/>
                    <a:pt x="206" y="180"/>
                    <a:pt x="206" y="179"/>
                  </a:cubicBezTo>
                  <a:cubicBezTo>
                    <a:pt x="205" y="178"/>
                    <a:pt x="204" y="177"/>
                    <a:pt x="204" y="177"/>
                  </a:cubicBezTo>
                  <a:cubicBezTo>
                    <a:pt x="203" y="176"/>
                    <a:pt x="203" y="175"/>
                    <a:pt x="203" y="175"/>
                  </a:cubicBezTo>
                  <a:cubicBezTo>
                    <a:pt x="203" y="174"/>
                    <a:pt x="203" y="174"/>
                    <a:pt x="203" y="173"/>
                  </a:cubicBezTo>
                  <a:cubicBezTo>
                    <a:pt x="203" y="173"/>
                    <a:pt x="203" y="173"/>
                    <a:pt x="204" y="172"/>
                  </a:cubicBezTo>
                  <a:lnTo>
                    <a:pt x="220" y="156"/>
                  </a:lnTo>
                  <a:lnTo>
                    <a:pt x="160" y="96"/>
                  </a:lnTo>
                  <a:lnTo>
                    <a:pt x="154" y="120"/>
                  </a:lnTo>
                  <a:cubicBezTo>
                    <a:pt x="154" y="122"/>
                    <a:pt x="153" y="122"/>
                    <a:pt x="153" y="123"/>
                  </a:cubicBezTo>
                  <a:cubicBezTo>
                    <a:pt x="152" y="124"/>
                    <a:pt x="152" y="124"/>
                    <a:pt x="151" y="124"/>
                  </a:cubicBezTo>
                  <a:cubicBezTo>
                    <a:pt x="151" y="124"/>
                    <a:pt x="150" y="124"/>
                    <a:pt x="150" y="123"/>
                  </a:cubicBezTo>
                  <a:cubicBezTo>
                    <a:pt x="149" y="123"/>
                    <a:pt x="148" y="122"/>
                    <a:pt x="147" y="121"/>
                  </a:cubicBezTo>
                  <a:cubicBezTo>
                    <a:pt x="146" y="120"/>
                    <a:pt x="146" y="120"/>
                    <a:pt x="145" y="119"/>
                  </a:cubicBezTo>
                  <a:cubicBezTo>
                    <a:pt x="145" y="119"/>
                    <a:pt x="145" y="118"/>
                    <a:pt x="145" y="118"/>
                  </a:cubicBezTo>
                  <a:cubicBezTo>
                    <a:pt x="144" y="117"/>
                    <a:pt x="144" y="117"/>
                    <a:pt x="144" y="116"/>
                  </a:cubicBezTo>
                  <a:cubicBezTo>
                    <a:pt x="144" y="116"/>
                    <a:pt x="144" y="115"/>
                    <a:pt x="144" y="115"/>
                  </a:cubicBezTo>
                  <a:lnTo>
                    <a:pt x="151" y="85"/>
                  </a:lnTo>
                  <a:cubicBezTo>
                    <a:pt x="151" y="85"/>
                    <a:pt x="151" y="84"/>
                    <a:pt x="151" y="84"/>
                  </a:cubicBezTo>
                  <a:cubicBezTo>
                    <a:pt x="151" y="84"/>
                    <a:pt x="152" y="83"/>
                    <a:pt x="152" y="83"/>
                  </a:cubicBezTo>
                  <a:cubicBezTo>
                    <a:pt x="152" y="82"/>
                    <a:pt x="152" y="82"/>
                    <a:pt x="153" y="81"/>
                  </a:cubicBezTo>
                  <a:cubicBezTo>
                    <a:pt x="153" y="81"/>
                    <a:pt x="154" y="80"/>
                    <a:pt x="155" y="80"/>
                  </a:cubicBezTo>
                  <a:cubicBezTo>
                    <a:pt x="156" y="79"/>
                    <a:pt x="157" y="78"/>
                    <a:pt x="157" y="77"/>
                  </a:cubicBezTo>
                  <a:cubicBezTo>
                    <a:pt x="158" y="77"/>
                    <a:pt x="159" y="76"/>
                    <a:pt x="159" y="76"/>
                  </a:cubicBezTo>
                  <a:cubicBezTo>
                    <a:pt x="160" y="76"/>
                    <a:pt x="160" y="76"/>
                    <a:pt x="160" y="76"/>
                  </a:cubicBezTo>
                  <a:cubicBezTo>
                    <a:pt x="161" y="76"/>
                    <a:pt x="161" y="76"/>
                    <a:pt x="161" y="76"/>
                  </a:cubicBezTo>
                  <a:lnTo>
                    <a:pt x="230" y="145"/>
                  </a:lnTo>
                  <a:lnTo>
                    <a:pt x="245" y="131"/>
                  </a:lnTo>
                  <a:cubicBezTo>
                    <a:pt x="245" y="131"/>
                    <a:pt x="245" y="131"/>
                    <a:pt x="246" y="131"/>
                  </a:cubicBezTo>
                  <a:cubicBezTo>
                    <a:pt x="246" y="131"/>
                    <a:pt x="247" y="131"/>
                    <a:pt x="247" y="131"/>
                  </a:cubicBezTo>
                  <a:cubicBezTo>
                    <a:pt x="248" y="131"/>
                    <a:pt x="248" y="131"/>
                    <a:pt x="249" y="132"/>
                  </a:cubicBezTo>
                  <a:cubicBezTo>
                    <a:pt x="250" y="132"/>
                    <a:pt x="250" y="133"/>
                    <a:pt x="251" y="133"/>
                  </a:cubicBezTo>
                  <a:close/>
                  <a:moveTo>
                    <a:pt x="304" y="44"/>
                  </a:moveTo>
                  <a:cubicBezTo>
                    <a:pt x="305" y="45"/>
                    <a:pt x="306" y="47"/>
                    <a:pt x="306" y="48"/>
                  </a:cubicBezTo>
                  <a:cubicBezTo>
                    <a:pt x="307" y="49"/>
                    <a:pt x="307" y="50"/>
                    <a:pt x="306" y="51"/>
                  </a:cubicBezTo>
                  <a:lnTo>
                    <a:pt x="297" y="60"/>
                  </a:lnTo>
                  <a:lnTo>
                    <a:pt x="314" y="76"/>
                  </a:lnTo>
                  <a:cubicBezTo>
                    <a:pt x="314" y="76"/>
                    <a:pt x="314" y="77"/>
                    <a:pt x="314" y="77"/>
                  </a:cubicBezTo>
                  <a:cubicBezTo>
                    <a:pt x="314" y="78"/>
                    <a:pt x="314" y="78"/>
                    <a:pt x="314" y="79"/>
                  </a:cubicBezTo>
                  <a:cubicBezTo>
                    <a:pt x="314" y="79"/>
                    <a:pt x="313" y="80"/>
                    <a:pt x="313" y="81"/>
                  </a:cubicBezTo>
                  <a:cubicBezTo>
                    <a:pt x="312" y="81"/>
                    <a:pt x="311" y="82"/>
                    <a:pt x="310" y="83"/>
                  </a:cubicBezTo>
                  <a:cubicBezTo>
                    <a:pt x="309" y="84"/>
                    <a:pt x="308" y="85"/>
                    <a:pt x="307" y="86"/>
                  </a:cubicBezTo>
                  <a:cubicBezTo>
                    <a:pt x="307" y="86"/>
                    <a:pt x="306" y="87"/>
                    <a:pt x="305" y="87"/>
                  </a:cubicBezTo>
                  <a:cubicBezTo>
                    <a:pt x="305" y="87"/>
                    <a:pt x="304" y="87"/>
                    <a:pt x="304" y="87"/>
                  </a:cubicBezTo>
                  <a:cubicBezTo>
                    <a:pt x="304" y="87"/>
                    <a:pt x="303" y="87"/>
                    <a:pt x="303" y="87"/>
                  </a:cubicBezTo>
                  <a:lnTo>
                    <a:pt x="287" y="70"/>
                  </a:lnTo>
                  <a:lnTo>
                    <a:pt x="254" y="102"/>
                  </a:lnTo>
                  <a:cubicBezTo>
                    <a:pt x="254" y="103"/>
                    <a:pt x="253" y="103"/>
                    <a:pt x="253" y="103"/>
                  </a:cubicBezTo>
                  <a:cubicBezTo>
                    <a:pt x="253" y="103"/>
                    <a:pt x="252" y="103"/>
                    <a:pt x="251" y="103"/>
                  </a:cubicBezTo>
                  <a:cubicBezTo>
                    <a:pt x="251" y="103"/>
                    <a:pt x="250" y="103"/>
                    <a:pt x="250" y="103"/>
                  </a:cubicBezTo>
                  <a:cubicBezTo>
                    <a:pt x="249" y="102"/>
                    <a:pt x="248" y="101"/>
                    <a:pt x="247" y="100"/>
                  </a:cubicBezTo>
                  <a:cubicBezTo>
                    <a:pt x="246" y="100"/>
                    <a:pt x="246" y="99"/>
                    <a:pt x="245" y="98"/>
                  </a:cubicBezTo>
                  <a:cubicBezTo>
                    <a:pt x="244" y="98"/>
                    <a:pt x="244" y="97"/>
                    <a:pt x="244" y="96"/>
                  </a:cubicBezTo>
                  <a:cubicBezTo>
                    <a:pt x="243" y="96"/>
                    <a:pt x="243" y="95"/>
                    <a:pt x="243" y="94"/>
                  </a:cubicBezTo>
                  <a:cubicBezTo>
                    <a:pt x="242" y="94"/>
                    <a:pt x="242" y="93"/>
                    <a:pt x="242" y="92"/>
                  </a:cubicBezTo>
                  <a:lnTo>
                    <a:pt x="222" y="16"/>
                  </a:lnTo>
                  <a:cubicBezTo>
                    <a:pt x="222" y="16"/>
                    <a:pt x="222" y="15"/>
                    <a:pt x="222" y="15"/>
                  </a:cubicBezTo>
                  <a:cubicBezTo>
                    <a:pt x="222" y="14"/>
                    <a:pt x="223" y="13"/>
                    <a:pt x="223" y="12"/>
                  </a:cubicBezTo>
                  <a:cubicBezTo>
                    <a:pt x="223" y="12"/>
                    <a:pt x="224" y="11"/>
                    <a:pt x="225" y="10"/>
                  </a:cubicBezTo>
                  <a:cubicBezTo>
                    <a:pt x="226" y="9"/>
                    <a:pt x="227" y="8"/>
                    <a:pt x="228" y="7"/>
                  </a:cubicBezTo>
                  <a:cubicBezTo>
                    <a:pt x="229" y="5"/>
                    <a:pt x="231" y="4"/>
                    <a:pt x="232" y="3"/>
                  </a:cubicBezTo>
                  <a:cubicBezTo>
                    <a:pt x="233" y="2"/>
                    <a:pt x="234" y="2"/>
                    <a:pt x="235" y="1"/>
                  </a:cubicBezTo>
                  <a:cubicBezTo>
                    <a:pt x="235" y="1"/>
                    <a:pt x="236" y="0"/>
                    <a:pt x="237" y="0"/>
                  </a:cubicBezTo>
                  <a:cubicBezTo>
                    <a:pt x="237" y="0"/>
                    <a:pt x="238" y="0"/>
                    <a:pt x="238" y="1"/>
                  </a:cubicBezTo>
                  <a:lnTo>
                    <a:pt x="288" y="51"/>
                  </a:lnTo>
                  <a:lnTo>
                    <a:pt x="297" y="42"/>
                  </a:lnTo>
                  <a:cubicBezTo>
                    <a:pt x="298" y="41"/>
                    <a:pt x="299" y="41"/>
                    <a:pt x="300" y="41"/>
                  </a:cubicBezTo>
                  <a:cubicBezTo>
                    <a:pt x="301" y="42"/>
                    <a:pt x="302" y="43"/>
                    <a:pt x="304" y="44"/>
                  </a:cubicBezTo>
                  <a:close/>
                  <a:moveTo>
                    <a:pt x="235" y="18"/>
                  </a:moveTo>
                  <a:lnTo>
                    <a:pt x="235" y="18"/>
                  </a:lnTo>
                  <a:lnTo>
                    <a:pt x="253" y="87"/>
                  </a:lnTo>
                  <a:lnTo>
                    <a:pt x="278" y="61"/>
                  </a:lnTo>
                  <a:lnTo>
                    <a:pt x="235" y="18"/>
                  </a:lnTo>
                  <a:close/>
                </a:path>
              </a:pathLst>
            </a:custGeom>
            <a:solidFill>
              <a:srgbClr val="59595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62" name="Freeform 38"/>
            <p:cNvSpPr>
              <a:spLocks noEditPoints="1"/>
            </p:cNvSpPr>
            <p:nvPr/>
          </p:nvSpPr>
          <p:spPr bwMode="auto">
            <a:xfrm>
              <a:off x="682" y="3104"/>
              <a:ext cx="146" cy="155"/>
            </a:xfrm>
            <a:custGeom>
              <a:avLst/>
              <a:gdLst/>
              <a:ahLst/>
              <a:cxnLst>
                <a:cxn ang="0">
                  <a:pos x="118" y="275"/>
                </a:cxn>
                <a:cxn ang="0">
                  <a:pos x="73" y="321"/>
                </a:cxn>
                <a:cxn ang="0">
                  <a:pos x="68" y="322"/>
                </a:cxn>
                <a:cxn ang="0">
                  <a:pos x="62" y="316"/>
                </a:cxn>
                <a:cxn ang="0">
                  <a:pos x="61" y="279"/>
                </a:cxn>
                <a:cxn ang="0">
                  <a:pos x="52" y="238"/>
                </a:cxn>
                <a:cxn ang="0">
                  <a:pos x="35" y="226"/>
                </a:cxn>
                <a:cxn ang="0">
                  <a:pos x="15" y="240"/>
                </a:cxn>
                <a:cxn ang="0">
                  <a:pos x="9" y="257"/>
                </a:cxn>
                <a:cxn ang="0">
                  <a:pos x="5" y="257"/>
                </a:cxn>
                <a:cxn ang="0">
                  <a:pos x="0" y="251"/>
                </a:cxn>
                <a:cxn ang="0">
                  <a:pos x="1" y="244"/>
                </a:cxn>
                <a:cxn ang="0">
                  <a:pos x="13" y="222"/>
                </a:cxn>
                <a:cxn ang="0">
                  <a:pos x="47" y="213"/>
                </a:cxn>
                <a:cxn ang="0">
                  <a:pos x="68" y="239"/>
                </a:cxn>
                <a:cxn ang="0">
                  <a:pos x="74" y="303"/>
                </a:cxn>
                <a:cxn ang="0">
                  <a:pos x="111" y="268"/>
                </a:cxn>
                <a:cxn ang="0">
                  <a:pos x="150" y="165"/>
                </a:cxn>
                <a:cxn ang="0">
                  <a:pos x="173" y="218"/>
                </a:cxn>
                <a:cxn ang="0">
                  <a:pos x="132" y="244"/>
                </a:cxn>
                <a:cxn ang="0">
                  <a:pos x="81" y="202"/>
                </a:cxn>
                <a:cxn ang="0">
                  <a:pos x="84" y="152"/>
                </a:cxn>
                <a:cxn ang="0">
                  <a:pos x="132" y="149"/>
                </a:cxn>
                <a:cxn ang="0">
                  <a:pos x="129" y="167"/>
                </a:cxn>
                <a:cxn ang="0">
                  <a:pos x="104" y="154"/>
                </a:cxn>
                <a:cxn ang="0">
                  <a:pos x="86" y="172"/>
                </a:cxn>
                <a:cxn ang="0">
                  <a:pos x="106" y="209"/>
                </a:cxn>
                <a:cxn ang="0">
                  <a:pos x="146" y="231"/>
                </a:cxn>
                <a:cxn ang="0">
                  <a:pos x="161" y="210"/>
                </a:cxn>
                <a:cxn ang="0">
                  <a:pos x="148" y="186"/>
                </a:cxn>
                <a:cxn ang="0">
                  <a:pos x="253" y="137"/>
                </a:cxn>
                <a:cxn ang="0">
                  <a:pos x="253" y="142"/>
                </a:cxn>
                <a:cxn ang="0">
                  <a:pos x="210" y="183"/>
                </a:cxn>
                <a:cxn ang="0">
                  <a:pos x="204" y="179"/>
                </a:cxn>
                <a:cxn ang="0">
                  <a:pos x="204" y="174"/>
                </a:cxn>
                <a:cxn ang="0">
                  <a:pos x="154" y="122"/>
                </a:cxn>
                <a:cxn ang="0">
                  <a:pos x="150" y="125"/>
                </a:cxn>
                <a:cxn ang="0">
                  <a:pos x="145" y="120"/>
                </a:cxn>
                <a:cxn ang="0">
                  <a:pos x="151" y="87"/>
                </a:cxn>
                <a:cxn ang="0">
                  <a:pos x="153" y="83"/>
                </a:cxn>
                <a:cxn ang="0">
                  <a:pos x="159" y="78"/>
                </a:cxn>
                <a:cxn ang="0">
                  <a:pos x="230" y="147"/>
                </a:cxn>
                <a:cxn ang="0">
                  <a:pos x="247" y="133"/>
                </a:cxn>
                <a:cxn ang="0">
                  <a:pos x="297" y="47"/>
                </a:cxn>
                <a:cxn ang="0">
                  <a:pos x="305" y="89"/>
                </a:cxn>
                <a:cxn ang="0">
                  <a:pos x="280" y="114"/>
                </a:cxn>
                <a:cxn ang="0">
                  <a:pos x="269" y="117"/>
                </a:cxn>
                <a:cxn ang="0">
                  <a:pos x="265" y="114"/>
                </a:cxn>
                <a:cxn ang="0">
                  <a:pos x="262" y="109"/>
                </a:cxn>
                <a:cxn ang="0">
                  <a:pos x="270" y="105"/>
                </a:cxn>
                <a:cxn ang="0">
                  <a:pos x="292" y="86"/>
                </a:cxn>
                <a:cxn ang="0">
                  <a:pos x="287" y="59"/>
                </a:cxn>
                <a:cxn ang="0">
                  <a:pos x="262" y="56"/>
                </a:cxn>
                <a:cxn ang="0">
                  <a:pos x="241" y="76"/>
                </a:cxn>
                <a:cxn ang="0">
                  <a:pos x="202" y="43"/>
                </a:cxn>
                <a:cxn ang="0">
                  <a:pos x="237" y="1"/>
                </a:cxn>
                <a:cxn ang="0">
                  <a:pos x="241" y="1"/>
                </a:cxn>
                <a:cxn ang="0">
                  <a:pos x="246" y="10"/>
                </a:cxn>
                <a:cxn ang="0">
                  <a:pos x="244" y="55"/>
                </a:cxn>
                <a:cxn ang="0">
                  <a:pos x="274" y="37"/>
                </a:cxn>
              </a:cxnLst>
              <a:rect l="0" t="0" r="r" b="b"/>
              <a:pathLst>
                <a:path w="309" h="323">
                  <a:moveTo>
                    <a:pt x="115" y="271"/>
                  </a:moveTo>
                  <a:cubicBezTo>
                    <a:pt x="115" y="272"/>
                    <a:pt x="116" y="272"/>
                    <a:pt x="117" y="273"/>
                  </a:cubicBezTo>
                  <a:cubicBezTo>
                    <a:pt x="117" y="274"/>
                    <a:pt x="117" y="274"/>
                    <a:pt x="118" y="275"/>
                  </a:cubicBezTo>
                  <a:cubicBezTo>
                    <a:pt x="118" y="275"/>
                    <a:pt x="118" y="276"/>
                    <a:pt x="118" y="276"/>
                  </a:cubicBezTo>
                  <a:cubicBezTo>
                    <a:pt x="118" y="277"/>
                    <a:pt x="117" y="277"/>
                    <a:pt x="117" y="278"/>
                  </a:cubicBezTo>
                  <a:lnTo>
                    <a:pt x="73" y="321"/>
                  </a:lnTo>
                  <a:cubicBezTo>
                    <a:pt x="73" y="322"/>
                    <a:pt x="72" y="322"/>
                    <a:pt x="72" y="322"/>
                  </a:cubicBezTo>
                  <a:cubicBezTo>
                    <a:pt x="71" y="323"/>
                    <a:pt x="71" y="323"/>
                    <a:pt x="70" y="323"/>
                  </a:cubicBezTo>
                  <a:cubicBezTo>
                    <a:pt x="69" y="323"/>
                    <a:pt x="69" y="323"/>
                    <a:pt x="68" y="322"/>
                  </a:cubicBezTo>
                  <a:cubicBezTo>
                    <a:pt x="67" y="322"/>
                    <a:pt x="66" y="321"/>
                    <a:pt x="65" y="320"/>
                  </a:cubicBezTo>
                  <a:cubicBezTo>
                    <a:pt x="65" y="319"/>
                    <a:pt x="64" y="319"/>
                    <a:pt x="63" y="318"/>
                  </a:cubicBezTo>
                  <a:cubicBezTo>
                    <a:pt x="63" y="317"/>
                    <a:pt x="62" y="316"/>
                    <a:pt x="62" y="316"/>
                  </a:cubicBezTo>
                  <a:cubicBezTo>
                    <a:pt x="62" y="315"/>
                    <a:pt x="62" y="314"/>
                    <a:pt x="62" y="314"/>
                  </a:cubicBezTo>
                  <a:cubicBezTo>
                    <a:pt x="61" y="313"/>
                    <a:pt x="61" y="312"/>
                    <a:pt x="61" y="311"/>
                  </a:cubicBezTo>
                  <a:lnTo>
                    <a:pt x="61" y="279"/>
                  </a:lnTo>
                  <a:cubicBezTo>
                    <a:pt x="61" y="272"/>
                    <a:pt x="60" y="265"/>
                    <a:pt x="60" y="260"/>
                  </a:cubicBezTo>
                  <a:cubicBezTo>
                    <a:pt x="59" y="255"/>
                    <a:pt x="58" y="251"/>
                    <a:pt x="57" y="247"/>
                  </a:cubicBezTo>
                  <a:cubicBezTo>
                    <a:pt x="55" y="244"/>
                    <a:pt x="54" y="241"/>
                    <a:pt x="52" y="238"/>
                  </a:cubicBezTo>
                  <a:cubicBezTo>
                    <a:pt x="51" y="236"/>
                    <a:pt x="49" y="234"/>
                    <a:pt x="47" y="232"/>
                  </a:cubicBezTo>
                  <a:cubicBezTo>
                    <a:pt x="46" y="230"/>
                    <a:pt x="44" y="229"/>
                    <a:pt x="41" y="228"/>
                  </a:cubicBezTo>
                  <a:cubicBezTo>
                    <a:pt x="39" y="227"/>
                    <a:pt x="37" y="226"/>
                    <a:pt x="35" y="226"/>
                  </a:cubicBezTo>
                  <a:cubicBezTo>
                    <a:pt x="33" y="226"/>
                    <a:pt x="30" y="227"/>
                    <a:pt x="28" y="228"/>
                  </a:cubicBezTo>
                  <a:cubicBezTo>
                    <a:pt x="25" y="229"/>
                    <a:pt x="23" y="230"/>
                    <a:pt x="21" y="232"/>
                  </a:cubicBezTo>
                  <a:cubicBezTo>
                    <a:pt x="18" y="235"/>
                    <a:pt x="17" y="238"/>
                    <a:pt x="15" y="240"/>
                  </a:cubicBezTo>
                  <a:cubicBezTo>
                    <a:pt x="14" y="243"/>
                    <a:pt x="13" y="246"/>
                    <a:pt x="12" y="248"/>
                  </a:cubicBezTo>
                  <a:cubicBezTo>
                    <a:pt x="11" y="250"/>
                    <a:pt x="11" y="252"/>
                    <a:pt x="11" y="254"/>
                  </a:cubicBezTo>
                  <a:cubicBezTo>
                    <a:pt x="10" y="256"/>
                    <a:pt x="10" y="257"/>
                    <a:pt x="9" y="257"/>
                  </a:cubicBezTo>
                  <a:cubicBezTo>
                    <a:pt x="9" y="258"/>
                    <a:pt x="9" y="258"/>
                    <a:pt x="8" y="258"/>
                  </a:cubicBezTo>
                  <a:cubicBezTo>
                    <a:pt x="8" y="258"/>
                    <a:pt x="7" y="258"/>
                    <a:pt x="7" y="258"/>
                  </a:cubicBezTo>
                  <a:cubicBezTo>
                    <a:pt x="6" y="257"/>
                    <a:pt x="6" y="257"/>
                    <a:pt x="5" y="257"/>
                  </a:cubicBezTo>
                  <a:cubicBezTo>
                    <a:pt x="4" y="256"/>
                    <a:pt x="4" y="255"/>
                    <a:pt x="3" y="254"/>
                  </a:cubicBezTo>
                  <a:cubicBezTo>
                    <a:pt x="2" y="254"/>
                    <a:pt x="2" y="253"/>
                    <a:pt x="1" y="253"/>
                  </a:cubicBezTo>
                  <a:cubicBezTo>
                    <a:pt x="1" y="252"/>
                    <a:pt x="1" y="252"/>
                    <a:pt x="0" y="251"/>
                  </a:cubicBezTo>
                  <a:cubicBezTo>
                    <a:pt x="0" y="251"/>
                    <a:pt x="0" y="251"/>
                    <a:pt x="0" y="250"/>
                  </a:cubicBezTo>
                  <a:cubicBezTo>
                    <a:pt x="0" y="250"/>
                    <a:pt x="0" y="249"/>
                    <a:pt x="0" y="248"/>
                  </a:cubicBezTo>
                  <a:cubicBezTo>
                    <a:pt x="0" y="247"/>
                    <a:pt x="0" y="246"/>
                    <a:pt x="1" y="244"/>
                  </a:cubicBezTo>
                  <a:cubicBezTo>
                    <a:pt x="1" y="242"/>
                    <a:pt x="2" y="240"/>
                    <a:pt x="3" y="237"/>
                  </a:cubicBezTo>
                  <a:cubicBezTo>
                    <a:pt x="4" y="235"/>
                    <a:pt x="5" y="232"/>
                    <a:pt x="7" y="229"/>
                  </a:cubicBezTo>
                  <a:cubicBezTo>
                    <a:pt x="9" y="227"/>
                    <a:pt x="11" y="224"/>
                    <a:pt x="13" y="222"/>
                  </a:cubicBezTo>
                  <a:cubicBezTo>
                    <a:pt x="17" y="218"/>
                    <a:pt x="21" y="215"/>
                    <a:pt x="25" y="214"/>
                  </a:cubicBezTo>
                  <a:cubicBezTo>
                    <a:pt x="29" y="212"/>
                    <a:pt x="33" y="211"/>
                    <a:pt x="36" y="211"/>
                  </a:cubicBezTo>
                  <a:cubicBezTo>
                    <a:pt x="40" y="211"/>
                    <a:pt x="44" y="212"/>
                    <a:pt x="47" y="213"/>
                  </a:cubicBezTo>
                  <a:cubicBezTo>
                    <a:pt x="50" y="215"/>
                    <a:pt x="53" y="217"/>
                    <a:pt x="56" y="220"/>
                  </a:cubicBezTo>
                  <a:cubicBezTo>
                    <a:pt x="59" y="222"/>
                    <a:pt x="61" y="225"/>
                    <a:pt x="63" y="228"/>
                  </a:cubicBezTo>
                  <a:cubicBezTo>
                    <a:pt x="65" y="231"/>
                    <a:pt x="67" y="234"/>
                    <a:pt x="68" y="239"/>
                  </a:cubicBezTo>
                  <a:cubicBezTo>
                    <a:pt x="70" y="243"/>
                    <a:pt x="71" y="248"/>
                    <a:pt x="72" y="255"/>
                  </a:cubicBezTo>
                  <a:cubicBezTo>
                    <a:pt x="73" y="261"/>
                    <a:pt x="73" y="269"/>
                    <a:pt x="73" y="278"/>
                  </a:cubicBezTo>
                  <a:lnTo>
                    <a:pt x="74" y="303"/>
                  </a:lnTo>
                  <a:lnTo>
                    <a:pt x="108" y="269"/>
                  </a:lnTo>
                  <a:cubicBezTo>
                    <a:pt x="108" y="269"/>
                    <a:pt x="109" y="268"/>
                    <a:pt x="109" y="268"/>
                  </a:cubicBezTo>
                  <a:cubicBezTo>
                    <a:pt x="110" y="268"/>
                    <a:pt x="110" y="268"/>
                    <a:pt x="111" y="268"/>
                  </a:cubicBezTo>
                  <a:cubicBezTo>
                    <a:pt x="111" y="268"/>
                    <a:pt x="112" y="269"/>
                    <a:pt x="113" y="269"/>
                  </a:cubicBezTo>
                  <a:cubicBezTo>
                    <a:pt x="113" y="270"/>
                    <a:pt x="114" y="270"/>
                    <a:pt x="115" y="271"/>
                  </a:cubicBezTo>
                  <a:close/>
                  <a:moveTo>
                    <a:pt x="150" y="165"/>
                  </a:moveTo>
                  <a:cubicBezTo>
                    <a:pt x="156" y="171"/>
                    <a:pt x="161" y="177"/>
                    <a:pt x="165" y="183"/>
                  </a:cubicBezTo>
                  <a:cubicBezTo>
                    <a:pt x="169" y="189"/>
                    <a:pt x="172" y="195"/>
                    <a:pt x="173" y="201"/>
                  </a:cubicBezTo>
                  <a:cubicBezTo>
                    <a:pt x="175" y="207"/>
                    <a:pt x="175" y="212"/>
                    <a:pt x="173" y="218"/>
                  </a:cubicBezTo>
                  <a:cubicBezTo>
                    <a:pt x="172" y="223"/>
                    <a:pt x="168" y="229"/>
                    <a:pt x="163" y="234"/>
                  </a:cubicBezTo>
                  <a:cubicBezTo>
                    <a:pt x="158" y="239"/>
                    <a:pt x="153" y="242"/>
                    <a:pt x="148" y="244"/>
                  </a:cubicBezTo>
                  <a:cubicBezTo>
                    <a:pt x="143" y="246"/>
                    <a:pt x="137" y="246"/>
                    <a:pt x="132" y="244"/>
                  </a:cubicBezTo>
                  <a:cubicBezTo>
                    <a:pt x="126" y="243"/>
                    <a:pt x="121" y="240"/>
                    <a:pt x="115" y="236"/>
                  </a:cubicBezTo>
                  <a:cubicBezTo>
                    <a:pt x="109" y="232"/>
                    <a:pt x="103" y="227"/>
                    <a:pt x="96" y="220"/>
                  </a:cubicBezTo>
                  <a:cubicBezTo>
                    <a:pt x="90" y="214"/>
                    <a:pt x="85" y="208"/>
                    <a:pt x="81" y="202"/>
                  </a:cubicBezTo>
                  <a:cubicBezTo>
                    <a:pt x="77" y="196"/>
                    <a:pt x="74" y="190"/>
                    <a:pt x="73" y="185"/>
                  </a:cubicBezTo>
                  <a:cubicBezTo>
                    <a:pt x="72" y="179"/>
                    <a:pt x="72" y="173"/>
                    <a:pt x="73" y="168"/>
                  </a:cubicBezTo>
                  <a:cubicBezTo>
                    <a:pt x="75" y="162"/>
                    <a:pt x="78" y="157"/>
                    <a:pt x="84" y="152"/>
                  </a:cubicBezTo>
                  <a:cubicBezTo>
                    <a:pt x="88" y="147"/>
                    <a:pt x="94" y="143"/>
                    <a:pt x="99" y="142"/>
                  </a:cubicBezTo>
                  <a:cubicBezTo>
                    <a:pt x="104" y="140"/>
                    <a:pt x="109" y="140"/>
                    <a:pt x="115" y="141"/>
                  </a:cubicBezTo>
                  <a:cubicBezTo>
                    <a:pt x="120" y="143"/>
                    <a:pt x="126" y="145"/>
                    <a:pt x="132" y="149"/>
                  </a:cubicBezTo>
                  <a:cubicBezTo>
                    <a:pt x="138" y="154"/>
                    <a:pt x="144" y="159"/>
                    <a:pt x="150" y="165"/>
                  </a:cubicBezTo>
                  <a:close/>
                  <a:moveTo>
                    <a:pt x="140" y="177"/>
                  </a:moveTo>
                  <a:cubicBezTo>
                    <a:pt x="136" y="173"/>
                    <a:pt x="133" y="170"/>
                    <a:pt x="129" y="167"/>
                  </a:cubicBezTo>
                  <a:cubicBezTo>
                    <a:pt x="126" y="164"/>
                    <a:pt x="123" y="162"/>
                    <a:pt x="120" y="160"/>
                  </a:cubicBezTo>
                  <a:cubicBezTo>
                    <a:pt x="117" y="158"/>
                    <a:pt x="114" y="156"/>
                    <a:pt x="111" y="156"/>
                  </a:cubicBezTo>
                  <a:cubicBezTo>
                    <a:pt x="109" y="155"/>
                    <a:pt x="106" y="154"/>
                    <a:pt x="104" y="154"/>
                  </a:cubicBezTo>
                  <a:cubicBezTo>
                    <a:pt x="102" y="155"/>
                    <a:pt x="100" y="155"/>
                    <a:pt x="97" y="156"/>
                  </a:cubicBezTo>
                  <a:cubicBezTo>
                    <a:pt x="95" y="157"/>
                    <a:pt x="93" y="159"/>
                    <a:pt x="91" y="161"/>
                  </a:cubicBezTo>
                  <a:cubicBezTo>
                    <a:pt x="88" y="164"/>
                    <a:pt x="86" y="168"/>
                    <a:pt x="86" y="172"/>
                  </a:cubicBezTo>
                  <a:cubicBezTo>
                    <a:pt x="85" y="175"/>
                    <a:pt x="86" y="179"/>
                    <a:pt x="87" y="183"/>
                  </a:cubicBezTo>
                  <a:cubicBezTo>
                    <a:pt x="89" y="187"/>
                    <a:pt x="91" y="192"/>
                    <a:pt x="95" y="196"/>
                  </a:cubicBezTo>
                  <a:cubicBezTo>
                    <a:pt x="98" y="200"/>
                    <a:pt x="102" y="204"/>
                    <a:pt x="106" y="209"/>
                  </a:cubicBezTo>
                  <a:cubicBezTo>
                    <a:pt x="112" y="215"/>
                    <a:pt x="117" y="219"/>
                    <a:pt x="122" y="223"/>
                  </a:cubicBezTo>
                  <a:cubicBezTo>
                    <a:pt x="127" y="226"/>
                    <a:pt x="131" y="229"/>
                    <a:pt x="135" y="230"/>
                  </a:cubicBezTo>
                  <a:cubicBezTo>
                    <a:pt x="139" y="231"/>
                    <a:pt x="142" y="231"/>
                    <a:pt x="146" y="231"/>
                  </a:cubicBezTo>
                  <a:cubicBezTo>
                    <a:pt x="149" y="230"/>
                    <a:pt x="152" y="228"/>
                    <a:pt x="155" y="225"/>
                  </a:cubicBezTo>
                  <a:cubicBezTo>
                    <a:pt x="157" y="223"/>
                    <a:pt x="159" y="220"/>
                    <a:pt x="160" y="218"/>
                  </a:cubicBezTo>
                  <a:cubicBezTo>
                    <a:pt x="161" y="215"/>
                    <a:pt x="161" y="213"/>
                    <a:pt x="161" y="210"/>
                  </a:cubicBezTo>
                  <a:cubicBezTo>
                    <a:pt x="161" y="208"/>
                    <a:pt x="160" y="205"/>
                    <a:pt x="159" y="202"/>
                  </a:cubicBezTo>
                  <a:cubicBezTo>
                    <a:pt x="158" y="200"/>
                    <a:pt x="157" y="197"/>
                    <a:pt x="155" y="194"/>
                  </a:cubicBezTo>
                  <a:cubicBezTo>
                    <a:pt x="153" y="191"/>
                    <a:pt x="151" y="188"/>
                    <a:pt x="148" y="186"/>
                  </a:cubicBezTo>
                  <a:cubicBezTo>
                    <a:pt x="146" y="183"/>
                    <a:pt x="143" y="180"/>
                    <a:pt x="140" y="177"/>
                  </a:cubicBezTo>
                  <a:close/>
                  <a:moveTo>
                    <a:pt x="251" y="135"/>
                  </a:moveTo>
                  <a:cubicBezTo>
                    <a:pt x="252" y="136"/>
                    <a:pt x="252" y="137"/>
                    <a:pt x="253" y="137"/>
                  </a:cubicBezTo>
                  <a:cubicBezTo>
                    <a:pt x="253" y="138"/>
                    <a:pt x="253" y="139"/>
                    <a:pt x="254" y="139"/>
                  </a:cubicBezTo>
                  <a:cubicBezTo>
                    <a:pt x="254" y="140"/>
                    <a:pt x="254" y="140"/>
                    <a:pt x="254" y="141"/>
                  </a:cubicBezTo>
                  <a:cubicBezTo>
                    <a:pt x="253" y="141"/>
                    <a:pt x="253" y="141"/>
                    <a:pt x="253" y="142"/>
                  </a:cubicBezTo>
                  <a:lnTo>
                    <a:pt x="212" y="183"/>
                  </a:lnTo>
                  <a:cubicBezTo>
                    <a:pt x="212" y="183"/>
                    <a:pt x="211" y="183"/>
                    <a:pt x="211" y="183"/>
                  </a:cubicBezTo>
                  <a:cubicBezTo>
                    <a:pt x="211" y="183"/>
                    <a:pt x="210" y="183"/>
                    <a:pt x="210" y="183"/>
                  </a:cubicBezTo>
                  <a:cubicBezTo>
                    <a:pt x="209" y="183"/>
                    <a:pt x="208" y="183"/>
                    <a:pt x="208" y="183"/>
                  </a:cubicBezTo>
                  <a:cubicBezTo>
                    <a:pt x="207" y="182"/>
                    <a:pt x="206" y="182"/>
                    <a:pt x="206" y="181"/>
                  </a:cubicBezTo>
                  <a:cubicBezTo>
                    <a:pt x="205" y="180"/>
                    <a:pt x="204" y="179"/>
                    <a:pt x="204" y="179"/>
                  </a:cubicBezTo>
                  <a:cubicBezTo>
                    <a:pt x="203" y="178"/>
                    <a:pt x="203" y="177"/>
                    <a:pt x="203" y="177"/>
                  </a:cubicBezTo>
                  <a:cubicBezTo>
                    <a:pt x="203" y="176"/>
                    <a:pt x="203" y="176"/>
                    <a:pt x="203" y="175"/>
                  </a:cubicBezTo>
                  <a:cubicBezTo>
                    <a:pt x="203" y="175"/>
                    <a:pt x="203" y="175"/>
                    <a:pt x="204" y="174"/>
                  </a:cubicBezTo>
                  <a:lnTo>
                    <a:pt x="220" y="158"/>
                  </a:lnTo>
                  <a:lnTo>
                    <a:pt x="160" y="98"/>
                  </a:lnTo>
                  <a:lnTo>
                    <a:pt x="154" y="122"/>
                  </a:lnTo>
                  <a:cubicBezTo>
                    <a:pt x="154" y="124"/>
                    <a:pt x="153" y="124"/>
                    <a:pt x="153" y="125"/>
                  </a:cubicBezTo>
                  <a:cubicBezTo>
                    <a:pt x="152" y="126"/>
                    <a:pt x="152" y="126"/>
                    <a:pt x="151" y="126"/>
                  </a:cubicBezTo>
                  <a:cubicBezTo>
                    <a:pt x="151" y="126"/>
                    <a:pt x="150" y="126"/>
                    <a:pt x="150" y="125"/>
                  </a:cubicBezTo>
                  <a:cubicBezTo>
                    <a:pt x="149" y="125"/>
                    <a:pt x="148" y="124"/>
                    <a:pt x="147" y="123"/>
                  </a:cubicBezTo>
                  <a:cubicBezTo>
                    <a:pt x="146" y="122"/>
                    <a:pt x="146" y="122"/>
                    <a:pt x="145" y="121"/>
                  </a:cubicBezTo>
                  <a:cubicBezTo>
                    <a:pt x="145" y="121"/>
                    <a:pt x="145" y="120"/>
                    <a:pt x="145" y="120"/>
                  </a:cubicBezTo>
                  <a:cubicBezTo>
                    <a:pt x="144" y="119"/>
                    <a:pt x="144" y="119"/>
                    <a:pt x="144" y="118"/>
                  </a:cubicBezTo>
                  <a:cubicBezTo>
                    <a:pt x="144" y="118"/>
                    <a:pt x="144" y="117"/>
                    <a:pt x="144" y="117"/>
                  </a:cubicBezTo>
                  <a:lnTo>
                    <a:pt x="151" y="87"/>
                  </a:lnTo>
                  <a:cubicBezTo>
                    <a:pt x="151" y="87"/>
                    <a:pt x="151" y="86"/>
                    <a:pt x="151" y="86"/>
                  </a:cubicBezTo>
                  <a:cubicBezTo>
                    <a:pt x="151" y="86"/>
                    <a:pt x="152" y="85"/>
                    <a:pt x="152" y="85"/>
                  </a:cubicBezTo>
                  <a:cubicBezTo>
                    <a:pt x="152" y="84"/>
                    <a:pt x="152" y="84"/>
                    <a:pt x="153" y="83"/>
                  </a:cubicBezTo>
                  <a:cubicBezTo>
                    <a:pt x="153" y="83"/>
                    <a:pt x="154" y="82"/>
                    <a:pt x="155" y="82"/>
                  </a:cubicBezTo>
                  <a:cubicBezTo>
                    <a:pt x="156" y="81"/>
                    <a:pt x="157" y="80"/>
                    <a:pt x="157" y="79"/>
                  </a:cubicBezTo>
                  <a:cubicBezTo>
                    <a:pt x="158" y="79"/>
                    <a:pt x="159" y="78"/>
                    <a:pt x="159" y="78"/>
                  </a:cubicBezTo>
                  <a:cubicBezTo>
                    <a:pt x="160" y="78"/>
                    <a:pt x="160" y="78"/>
                    <a:pt x="160" y="78"/>
                  </a:cubicBezTo>
                  <a:cubicBezTo>
                    <a:pt x="161" y="78"/>
                    <a:pt x="161" y="78"/>
                    <a:pt x="161" y="78"/>
                  </a:cubicBezTo>
                  <a:lnTo>
                    <a:pt x="230" y="147"/>
                  </a:lnTo>
                  <a:lnTo>
                    <a:pt x="245" y="133"/>
                  </a:lnTo>
                  <a:cubicBezTo>
                    <a:pt x="245" y="133"/>
                    <a:pt x="245" y="133"/>
                    <a:pt x="246" y="133"/>
                  </a:cubicBezTo>
                  <a:cubicBezTo>
                    <a:pt x="246" y="133"/>
                    <a:pt x="247" y="133"/>
                    <a:pt x="247" y="133"/>
                  </a:cubicBezTo>
                  <a:cubicBezTo>
                    <a:pt x="248" y="133"/>
                    <a:pt x="248" y="133"/>
                    <a:pt x="249" y="134"/>
                  </a:cubicBezTo>
                  <a:cubicBezTo>
                    <a:pt x="250" y="134"/>
                    <a:pt x="250" y="135"/>
                    <a:pt x="251" y="135"/>
                  </a:cubicBezTo>
                  <a:close/>
                  <a:moveTo>
                    <a:pt x="297" y="47"/>
                  </a:moveTo>
                  <a:cubicBezTo>
                    <a:pt x="301" y="51"/>
                    <a:pt x="304" y="56"/>
                    <a:pt x="306" y="60"/>
                  </a:cubicBezTo>
                  <a:cubicBezTo>
                    <a:pt x="308" y="65"/>
                    <a:pt x="309" y="70"/>
                    <a:pt x="309" y="75"/>
                  </a:cubicBezTo>
                  <a:cubicBezTo>
                    <a:pt x="308" y="79"/>
                    <a:pt x="307" y="84"/>
                    <a:pt x="305" y="89"/>
                  </a:cubicBezTo>
                  <a:cubicBezTo>
                    <a:pt x="302" y="94"/>
                    <a:pt x="299" y="98"/>
                    <a:pt x="294" y="103"/>
                  </a:cubicBezTo>
                  <a:cubicBezTo>
                    <a:pt x="292" y="105"/>
                    <a:pt x="289" y="107"/>
                    <a:pt x="287" y="109"/>
                  </a:cubicBezTo>
                  <a:cubicBezTo>
                    <a:pt x="284" y="111"/>
                    <a:pt x="282" y="112"/>
                    <a:pt x="280" y="114"/>
                  </a:cubicBezTo>
                  <a:cubicBezTo>
                    <a:pt x="278" y="115"/>
                    <a:pt x="276" y="116"/>
                    <a:pt x="274" y="116"/>
                  </a:cubicBezTo>
                  <a:cubicBezTo>
                    <a:pt x="273" y="117"/>
                    <a:pt x="271" y="117"/>
                    <a:pt x="271" y="117"/>
                  </a:cubicBezTo>
                  <a:cubicBezTo>
                    <a:pt x="270" y="117"/>
                    <a:pt x="270" y="117"/>
                    <a:pt x="269" y="117"/>
                  </a:cubicBezTo>
                  <a:cubicBezTo>
                    <a:pt x="269" y="117"/>
                    <a:pt x="269" y="117"/>
                    <a:pt x="268" y="117"/>
                  </a:cubicBezTo>
                  <a:cubicBezTo>
                    <a:pt x="268" y="116"/>
                    <a:pt x="267" y="116"/>
                    <a:pt x="267" y="115"/>
                  </a:cubicBezTo>
                  <a:cubicBezTo>
                    <a:pt x="266" y="115"/>
                    <a:pt x="265" y="114"/>
                    <a:pt x="265" y="114"/>
                  </a:cubicBezTo>
                  <a:cubicBezTo>
                    <a:pt x="264" y="113"/>
                    <a:pt x="263" y="112"/>
                    <a:pt x="263" y="112"/>
                  </a:cubicBezTo>
                  <a:cubicBezTo>
                    <a:pt x="262" y="111"/>
                    <a:pt x="262" y="111"/>
                    <a:pt x="262" y="110"/>
                  </a:cubicBezTo>
                  <a:cubicBezTo>
                    <a:pt x="262" y="109"/>
                    <a:pt x="262" y="109"/>
                    <a:pt x="262" y="109"/>
                  </a:cubicBezTo>
                  <a:cubicBezTo>
                    <a:pt x="262" y="108"/>
                    <a:pt x="262" y="108"/>
                    <a:pt x="262" y="108"/>
                  </a:cubicBezTo>
                  <a:cubicBezTo>
                    <a:pt x="263" y="107"/>
                    <a:pt x="264" y="107"/>
                    <a:pt x="265" y="107"/>
                  </a:cubicBezTo>
                  <a:cubicBezTo>
                    <a:pt x="266" y="106"/>
                    <a:pt x="268" y="106"/>
                    <a:pt x="270" y="105"/>
                  </a:cubicBezTo>
                  <a:cubicBezTo>
                    <a:pt x="272" y="104"/>
                    <a:pt x="274" y="103"/>
                    <a:pt x="277" y="101"/>
                  </a:cubicBezTo>
                  <a:cubicBezTo>
                    <a:pt x="280" y="99"/>
                    <a:pt x="282" y="97"/>
                    <a:pt x="285" y="94"/>
                  </a:cubicBezTo>
                  <a:cubicBezTo>
                    <a:pt x="288" y="92"/>
                    <a:pt x="290" y="89"/>
                    <a:pt x="292" y="86"/>
                  </a:cubicBezTo>
                  <a:cubicBezTo>
                    <a:pt x="294" y="83"/>
                    <a:pt x="294" y="80"/>
                    <a:pt x="295" y="77"/>
                  </a:cubicBezTo>
                  <a:cubicBezTo>
                    <a:pt x="295" y="74"/>
                    <a:pt x="295" y="71"/>
                    <a:pt x="293" y="68"/>
                  </a:cubicBezTo>
                  <a:cubicBezTo>
                    <a:pt x="292" y="65"/>
                    <a:pt x="290" y="62"/>
                    <a:pt x="287" y="59"/>
                  </a:cubicBezTo>
                  <a:cubicBezTo>
                    <a:pt x="285" y="56"/>
                    <a:pt x="282" y="55"/>
                    <a:pt x="279" y="53"/>
                  </a:cubicBezTo>
                  <a:cubicBezTo>
                    <a:pt x="277" y="52"/>
                    <a:pt x="274" y="52"/>
                    <a:pt x="271" y="52"/>
                  </a:cubicBezTo>
                  <a:cubicBezTo>
                    <a:pt x="268" y="53"/>
                    <a:pt x="265" y="54"/>
                    <a:pt x="262" y="56"/>
                  </a:cubicBezTo>
                  <a:cubicBezTo>
                    <a:pt x="259" y="58"/>
                    <a:pt x="255" y="60"/>
                    <a:pt x="252" y="64"/>
                  </a:cubicBezTo>
                  <a:cubicBezTo>
                    <a:pt x="249" y="66"/>
                    <a:pt x="247" y="68"/>
                    <a:pt x="246" y="70"/>
                  </a:cubicBezTo>
                  <a:cubicBezTo>
                    <a:pt x="244" y="72"/>
                    <a:pt x="243" y="74"/>
                    <a:pt x="241" y="76"/>
                  </a:cubicBezTo>
                  <a:cubicBezTo>
                    <a:pt x="240" y="77"/>
                    <a:pt x="239" y="77"/>
                    <a:pt x="238" y="77"/>
                  </a:cubicBezTo>
                  <a:cubicBezTo>
                    <a:pt x="237" y="77"/>
                    <a:pt x="236" y="77"/>
                    <a:pt x="234" y="75"/>
                  </a:cubicBezTo>
                  <a:lnTo>
                    <a:pt x="202" y="43"/>
                  </a:lnTo>
                  <a:cubicBezTo>
                    <a:pt x="201" y="42"/>
                    <a:pt x="200" y="40"/>
                    <a:pt x="200" y="39"/>
                  </a:cubicBezTo>
                  <a:cubicBezTo>
                    <a:pt x="200" y="38"/>
                    <a:pt x="201" y="37"/>
                    <a:pt x="202" y="35"/>
                  </a:cubicBezTo>
                  <a:lnTo>
                    <a:pt x="237" y="1"/>
                  </a:lnTo>
                  <a:cubicBezTo>
                    <a:pt x="237" y="0"/>
                    <a:pt x="237" y="0"/>
                    <a:pt x="238" y="0"/>
                  </a:cubicBezTo>
                  <a:cubicBezTo>
                    <a:pt x="238" y="0"/>
                    <a:pt x="239" y="0"/>
                    <a:pt x="240" y="0"/>
                  </a:cubicBezTo>
                  <a:cubicBezTo>
                    <a:pt x="240" y="0"/>
                    <a:pt x="241" y="1"/>
                    <a:pt x="241" y="1"/>
                  </a:cubicBezTo>
                  <a:cubicBezTo>
                    <a:pt x="242" y="1"/>
                    <a:pt x="243" y="2"/>
                    <a:pt x="244" y="3"/>
                  </a:cubicBezTo>
                  <a:cubicBezTo>
                    <a:pt x="245" y="4"/>
                    <a:pt x="246" y="6"/>
                    <a:pt x="246" y="7"/>
                  </a:cubicBezTo>
                  <a:cubicBezTo>
                    <a:pt x="247" y="8"/>
                    <a:pt x="247" y="9"/>
                    <a:pt x="246" y="10"/>
                  </a:cubicBezTo>
                  <a:lnTo>
                    <a:pt x="218" y="38"/>
                  </a:lnTo>
                  <a:lnTo>
                    <a:pt x="240" y="60"/>
                  </a:lnTo>
                  <a:cubicBezTo>
                    <a:pt x="241" y="58"/>
                    <a:pt x="242" y="57"/>
                    <a:pt x="244" y="55"/>
                  </a:cubicBezTo>
                  <a:cubicBezTo>
                    <a:pt x="245" y="54"/>
                    <a:pt x="247" y="52"/>
                    <a:pt x="249" y="50"/>
                  </a:cubicBezTo>
                  <a:cubicBezTo>
                    <a:pt x="253" y="46"/>
                    <a:pt x="257" y="43"/>
                    <a:pt x="262" y="41"/>
                  </a:cubicBezTo>
                  <a:cubicBezTo>
                    <a:pt x="266" y="38"/>
                    <a:pt x="270" y="37"/>
                    <a:pt x="274" y="37"/>
                  </a:cubicBezTo>
                  <a:cubicBezTo>
                    <a:pt x="278" y="37"/>
                    <a:pt x="282" y="38"/>
                    <a:pt x="286" y="39"/>
                  </a:cubicBezTo>
                  <a:cubicBezTo>
                    <a:pt x="290" y="41"/>
                    <a:pt x="294" y="43"/>
                    <a:pt x="297" y="47"/>
                  </a:cubicBezTo>
                  <a:close/>
                </a:path>
              </a:pathLst>
            </a:custGeom>
            <a:solidFill>
              <a:srgbClr val="59595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63" name="Freeform 39"/>
            <p:cNvSpPr>
              <a:spLocks noEditPoints="1"/>
            </p:cNvSpPr>
            <p:nvPr/>
          </p:nvSpPr>
          <p:spPr bwMode="auto">
            <a:xfrm>
              <a:off x="857" y="3103"/>
              <a:ext cx="147" cy="156"/>
            </a:xfrm>
            <a:custGeom>
              <a:avLst/>
              <a:gdLst/>
              <a:ahLst/>
              <a:cxnLst>
                <a:cxn ang="0">
                  <a:pos x="118" y="278"/>
                </a:cxn>
                <a:cxn ang="0">
                  <a:pos x="70" y="325"/>
                </a:cxn>
                <a:cxn ang="0">
                  <a:pos x="62" y="318"/>
                </a:cxn>
                <a:cxn ang="0">
                  <a:pos x="60" y="262"/>
                </a:cxn>
                <a:cxn ang="0">
                  <a:pos x="41" y="230"/>
                </a:cxn>
                <a:cxn ang="0">
                  <a:pos x="15" y="242"/>
                </a:cxn>
                <a:cxn ang="0">
                  <a:pos x="8" y="260"/>
                </a:cxn>
                <a:cxn ang="0">
                  <a:pos x="1" y="255"/>
                </a:cxn>
                <a:cxn ang="0">
                  <a:pos x="1" y="246"/>
                </a:cxn>
                <a:cxn ang="0">
                  <a:pos x="25" y="216"/>
                </a:cxn>
                <a:cxn ang="0">
                  <a:pos x="63" y="230"/>
                </a:cxn>
                <a:cxn ang="0">
                  <a:pos x="74" y="305"/>
                </a:cxn>
                <a:cxn ang="0">
                  <a:pos x="113" y="271"/>
                </a:cxn>
                <a:cxn ang="0">
                  <a:pos x="173" y="203"/>
                </a:cxn>
                <a:cxn ang="0">
                  <a:pos x="132" y="246"/>
                </a:cxn>
                <a:cxn ang="0">
                  <a:pos x="73" y="187"/>
                </a:cxn>
                <a:cxn ang="0">
                  <a:pos x="115" y="143"/>
                </a:cxn>
                <a:cxn ang="0">
                  <a:pos x="129" y="169"/>
                </a:cxn>
                <a:cxn ang="0">
                  <a:pos x="97" y="158"/>
                </a:cxn>
                <a:cxn ang="0">
                  <a:pos x="95" y="198"/>
                </a:cxn>
                <a:cxn ang="0">
                  <a:pos x="146" y="233"/>
                </a:cxn>
                <a:cxn ang="0">
                  <a:pos x="159" y="204"/>
                </a:cxn>
                <a:cxn ang="0">
                  <a:pos x="251" y="137"/>
                </a:cxn>
                <a:cxn ang="0">
                  <a:pos x="253" y="144"/>
                </a:cxn>
                <a:cxn ang="0">
                  <a:pos x="208" y="185"/>
                </a:cxn>
                <a:cxn ang="0">
                  <a:pos x="203" y="177"/>
                </a:cxn>
                <a:cxn ang="0">
                  <a:pos x="154" y="124"/>
                </a:cxn>
                <a:cxn ang="0">
                  <a:pos x="147" y="125"/>
                </a:cxn>
                <a:cxn ang="0">
                  <a:pos x="144" y="119"/>
                </a:cxn>
                <a:cxn ang="0">
                  <a:pos x="153" y="85"/>
                </a:cxn>
                <a:cxn ang="0">
                  <a:pos x="160" y="80"/>
                </a:cxn>
                <a:cxn ang="0">
                  <a:pos x="246" y="135"/>
                </a:cxn>
                <a:cxn ang="0">
                  <a:pos x="299" y="46"/>
                </a:cxn>
                <a:cxn ang="0">
                  <a:pos x="299" y="100"/>
                </a:cxn>
                <a:cxn ang="0">
                  <a:pos x="259" y="105"/>
                </a:cxn>
                <a:cxn ang="0">
                  <a:pos x="219" y="64"/>
                </a:cxn>
                <a:cxn ang="0">
                  <a:pos x="226" y="11"/>
                </a:cxn>
                <a:cxn ang="0">
                  <a:pos x="243" y="0"/>
                </a:cxn>
                <a:cxn ang="0">
                  <a:pos x="248" y="3"/>
                </a:cxn>
                <a:cxn ang="0">
                  <a:pos x="251" y="9"/>
                </a:cxn>
                <a:cxn ang="0">
                  <a:pos x="234" y="20"/>
                </a:cxn>
                <a:cxn ang="0">
                  <a:pos x="240" y="70"/>
                </a:cxn>
                <a:cxn ang="0">
                  <a:pos x="254" y="46"/>
                </a:cxn>
                <a:cxn ang="0">
                  <a:pos x="299" y="46"/>
                </a:cxn>
                <a:cxn ang="0">
                  <a:pos x="268" y="51"/>
                </a:cxn>
                <a:cxn ang="0">
                  <a:pos x="250" y="72"/>
                </a:cxn>
                <a:cxn ang="0">
                  <a:pos x="284" y="95"/>
                </a:cxn>
                <a:cxn ang="0">
                  <a:pos x="295" y="65"/>
                </a:cxn>
              </a:cxnLst>
              <a:rect l="0" t="0" r="r" b="b"/>
              <a:pathLst>
                <a:path w="312" h="325">
                  <a:moveTo>
                    <a:pt x="115" y="273"/>
                  </a:moveTo>
                  <a:cubicBezTo>
                    <a:pt x="115" y="274"/>
                    <a:pt x="116" y="274"/>
                    <a:pt x="117" y="275"/>
                  </a:cubicBezTo>
                  <a:cubicBezTo>
                    <a:pt x="117" y="276"/>
                    <a:pt x="117" y="276"/>
                    <a:pt x="118" y="277"/>
                  </a:cubicBezTo>
                  <a:cubicBezTo>
                    <a:pt x="118" y="277"/>
                    <a:pt x="118" y="278"/>
                    <a:pt x="118" y="278"/>
                  </a:cubicBezTo>
                  <a:cubicBezTo>
                    <a:pt x="118" y="279"/>
                    <a:pt x="117" y="279"/>
                    <a:pt x="117" y="280"/>
                  </a:cubicBezTo>
                  <a:lnTo>
                    <a:pt x="73" y="323"/>
                  </a:lnTo>
                  <a:cubicBezTo>
                    <a:pt x="73" y="324"/>
                    <a:pt x="72" y="324"/>
                    <a:pt x="72" y="324"/>
                  </a:cubicBezTo>
                  <a:cubicBezTo>
                    <a:pt x="71" y="325"/>
                    <a:pt x="71" y="325"/>
                    <a:pt x="70" y="325"/>
                  </a:cubicBezTo>
                  <a:cubicBezTo>
                    <a:pt x="69" y="325"/>
                    <a:pt x="69" y="325"/>
                    <a:pt x="68" y="324"/>
                  </a:cubicBezTo>
                  <a:cubicBezTo>
                    <a:pt x="67" y="324"/>
                    <a:pt x="66" y="323"/>
                    <a:pt x="65" y="322"/>
                  </a:cubicBezTo>
                  <a:cubicBezTo>
                    <a:pt x="65" y="321"/>
                    <a:pt x="64" y="321"/>
                    <a:pt x="63" y="320"/>
                  </a:cubicBezTo>
                  <a:cubicBezTo>
                    <a:pt x="63" y="319"/>
                    <a:pt x="62" y="318"/>
                    <a:pt x="62" y="318"/>
                  </a:cubicBezTo>
                  <a:cubicBezTo>
                    <a:pt x="62" y="317"/>
                    <a:pt x="62" y="316"/>
                    <a:pt x="62" y="316"/>
                  </a:cubicBezTo>
                  <a:cubicBezTo>
                    <a:pt x="61" y="315"/>
                    <a:pt x="61" y="314"/>
                    <a:pt x="61" y="313"/>
                  </a:cubicBezTo>
                  <a:lnTo>
                    <a:pt x="61" y="281"/>
                  </a:lnTo>
                  <a:cubicBezTo>
                    <a:pt x="61" y="274"/>
                    <a:pt x="60" y="267"/>
                    <a:pt x="60" y="262"/>
                  </a:cubicBezTo>
                  <a:cubicBezTo>
                    <a:pt x="59" y="257"/>
                    <a:pt x="58" y="253"/>
                    <a:pt x="57" y="249"/>
                  </a:cubicBezTo>
                  <a:cubicBezTo>
                    <a:pt x="55" y="246"/>
                    <a:pt x="54" y="243"/>
                    <a:pt x="52" y="240"/>
                  </a:cubicBezTo>
                  <a:cubicBezTo>
                    <a:pt x="51" y="238"/>
                    <a:pt x="49" y="236"/>
                    <a:pt x="47" y="234"/>
                  </a:cubicBezTo>
                  <a:cubicBezTo>
                    <a:pt x="46" y="232"/>
                    <a:pt x="44" y="231"/>
                    <a:pt x="41" y="230"/>
                  </a:cubicBezTo>
                  <a:cubicBezTo>
                    <a:pt x="39" y="229"/>
                    <a:pt x="37" y="228"/>
                    <a:pt x="35" y="228"/>
                  </a:cubicBezTo>
                  <a:cubicBezTo>
                    <a:pt x="33" y="228"/>
                    <a:pt x="30" y="229"/>
                    <a:pt x="28" y="230"/>
                  </a:cubicBezTo>
                  <a:cubicBezTo>
                    <a:pt x="25" y="231"/>
                    <a:pt x="23" y="232"/>
                    <a:pt x="21" y="234"/>
                  </a:cubicBezTo>
                  <a:cubicBezTo>
                    <a:pt x="19" y="237"/>
                    <a:pt x="17" y="240"/>
                    <a:pt x="15" y="242"/>
                  </a:cubicBezTo>
                  <a:cubicBezTo>
                    <a:pt x="14" y="245"/>
                    <a:pt x="13" y="248"/>
                    <a:pt x="12" y="250"/>
                  </a:cubicBezTo>
                  <a:cubicBezTo>
                    <a:pt x="11" y="252"/>
                    <a:pt x="11" y="254"/>
                    <a:pt x="11" y="256"/>
                  </a:cubicBezTo>
                  <a:cubicBezTo>
                    <a:pt x="10" y="258"/>
                    <a:pt x="10" y="259"/>
                    <a:pt x="9" y="259"/>
                  </a:cubicBezTo>
                  <a:cubicBezTo>
                    <a:pt x="9" y="260"/>
                    <a:pt x="9" y="260"/>
                    <a:pt x="8" y="260"/>
                  </a:cubicBezTo>
                  <a:cubicBezTo>
                    <a:pt x="8" y="260"/>
                    <a:pt x="7" y="260"/>
                    <a:pt x="7" y="260"/>
                  </a:cubicBezTo>
                  <a:cubicBezTo>
                    <a:pt x="6" y="259"/>
                    <a:pt x="6" y="259"/>
                    <a:pt x="5" y="259"/>
                  </a:cubicBezTo>
                  <a:cubicBezTo>
                    <a:pt x="4" y="258"/>
                    <a:pt x="4" y="257"/>
                    <a:pt x="3" y="256"/>
                  </a:cubicBezTo>
                  <a:cubicBezTo>
                    <a:pt x="2" y="256"/>
                    <a:pt x="2" y="255"/>
                    <a:pt x="1" y="255"/>
                  </a:cubicBezTo>
                  <a:cubicBezTo>
                    <a:pt x="1" y="254"/>
                    <a:pt x="1" y="254"/>
                    <a:pt x="0" y="253"/>
                  </a:cubicBezTo>
                  <a:cubicBezTo>
                    <a:pt x="0" y="253"/>
                    <a:pt x="0" y="253"/>
                    <a:pt x="0" y="252"/>
                  </a:cubicBezTo>
                  <a:cubicBezTo>
                    <a:pt x="0" y="252"/>
                    <a:pt x="0" y="251"/>
                    <a:pt x="0" y="250"/>
                  </a:cubicBezTo>
                  <a:cubicBezTo>
                    <a:pt x="0" y="249"/>
                    <a:pt x="0" y="248"/>
                    <a:pt x="1" y="246"/>
                  </a:cubicBezTo>
                  <a:cubicBezTo>
                    <a:pt x="1" y="244"/>
                    <a:pt x="2" y="242"/>
                    <a:pt x="3" y="239"/>
                  </a:cubicBezTo>
                  <a:cubicBezTo>
                    <a:pt x="4" y="237"/>
                    <a:pt x="5" y="234"/>
                    <a:pt x="7" y="231"/>
                  </a:cubicBezTo>
                  <a:cubicBezTo>
                    <a:pt x="9" y="229"/>
                    <a:pt x="11" y="226"/>
                    <a:pt x="13" y="224"/>
                  </a:cubicBezTo>
                  <a:cubicBezTo>
                    <a:pt x="17" y="220"/>
                    <a:pt x="21" y="217"/>
                    <a:pt x="25" y="216"/>
                  </a:cubicBezTo>
                  <a:cubicBezTo>
                    <a:pt x="29" y="214"/>
                    <a:pt x="33" y="213"/>
                    <a:pt x="36" y="213"/>
                  </a:cubicBezTo>
                  <a:cubicBezTo>
                    <a:pt x="40" y="213"/>
                    <a:pt x="44" y="214"/>
                    <a:pt x="47" y="215"/>
                  </a:cubicBezTo>
                  <a:cubicBezTo>
                    <a:pt x="50" y="217"/>
                    <a:pt x="53" y="219"/>
                    <a:pt x="56" y="222"/>
                  </a:cubicBezTo>
                  <a:cubicBezTo>
                    <a:pt x="59" y="224"/>
                    <a:pt x="61" y="227"/>
                    <a:pt x="63" y="230"/>
                  </a:cubicBezTo>
                  <a:cubicBezTo>
                    <a:pt x="65" y="233"/>
                    <a:pt x="67" y="236"/>
                    <a:pt x="68" y="241"/>
                  </a:cubicBezTo>
                  <a:cubicBezTo>
                    <a:pt x="70" y="245"/>
                    <a:pt x="71" y="250"/>
                    <a:pt x="72" y="257"/>
                  </a:cubicBezTo>
                  <a:cubicBezTo>
                    <a:pt x="73" y="263"/>
                    <a:pt x="73" y="271"/>
                    <a:pt x="73" y="280"/>
                  </a:cubicBezTo>
                  <a:lnTo>
                    <a:pt x="74" y="305"/>
                  </a:lnTo>
                  <a:lnTo>
                    <a:pt x="108" y="271"/>
                  </a:lnTo>
                  <a:cubicBezTo>
                    <a:pt x="108" y="271"/>
                    <a:pt x="109" y="270"/>
                    <a:pt x="109" y="270"/>
                  </a:cubicBezTo>
                  <a:cubicBezTo>
                    <a:pt x="110" y="270"/>
                    <a:pt x="110" y="270"/>
                    <a:pt x="111" y="270"/>
                  </a:cubicBezTo>
                  <a:cubicBezTo>
                    <a:pt x="111" y="270"/>
                    <a:pt x="112" y="271"/>
                    <a:pt x="113" y="271"/>
                  </a:cubicBezTo>
                  <a:cubicBezTo>
                    <a:pt x="113" y="272"/>
                    <a:pt x="114" y="272"/>
                    <a:pt x="115" y="273"/>
                  </a:cubicBezTo>
                  <a:close/>
                  <a:moveTo>
                    <a:pt x="150" y="167"/>
                  </a:moveTo>
                  <a:cubicBezTo>
                    <a:pt x="156" y="173"/>
                    <a:pt x="161" y="179"/>
                    <a:pt x="165" y="185"/>
                  </a:cubicBezTo>
                  <a:cubicBezTo>
                    <a:pt x="169" y="191"/>
                    <a:pt x="172" y="197"/>
                    <a:pt x="173" y="203"/>
                  </a:cubicBezTo>
                  <a:cubicBezTo>
                    <a:pt x="175" y="209"/>
                    <a:pt x="175" y="214"/>
                    <a:pt x="173" y="220"/>
                  </a:cubicBezTo>
                  <a:cubicBezTo>
                    <a:pt x="172" y="225"/>
                    <a:pt x="168" y="231"/>
                    <a:pt x="163" y="236"/>
                  </a:cubicBezTo>
                  <a:cubicBezTo>
                    <a:pt x="158" y="241"/>
                    <a:pt x="153" y="244"/>
                    <a:pt x="148" y="246"/>
                  </a:cubicBezTo>
                  <a:cubicBezTo>
                    <a:pt x="143" y="248"/>
                    <a:pt x="137" y="248"/>
                    <a:pt x="132" y="246"/>
                  </a:cubicBezTo>
                  <a:cubicBezTo>
                    <a:pt x="126" y="245"/>
                    <a:pt x="121" y="242"/>
                    <a:pt x="115" y="238"/>
                  </a:cubicBezTo>
                  <a:cubicBezTo>
                    <a:pt x="109" y="234"/>
                    <a:pt x="103" y="229"/>
                    <a:pt x="96" y="222"/>
                  </a:cubicBezTo>
                  <a:cubicBezTo>
                    <a:pt x="90" y="216"/>
                    <a:pt x="85" y="210"/>
                    <a:pt x="81" y="204"/>
                  </a:cubicBezTo>
                  <a:cubicBezTo>
                    <a:pt x="77" y="198"/>
                    <a:pt x="74" y="192"/>
                    <a:pt x="73" y="187"/>
                  </a:cubicBezTo>
                  <a:cubicBezTo>
                    <a:pt x="72" y="181"/>
                    <a:pt x="72" y="175"/>
                    <a:pt x="73" y="170"/>
                  </a:cubicBezTo>
                  <a:cubicBezTo>
                    <a:pt x="75" y="164"/>
                    <a:pt x="78" y="159"/>
                    <a:pt x="84" y="154"/>
                  </a:cubicBezTo>
                  <a:cubicBezTo>
                    <a:pt x="88" y="149"/>
                    <a:pt x="94" y="145"/>
                    <a:pt x="99" y="144"/>
                  </a:cubicBezTo>
                  <a:cubicBezTo>
                    <a:pt x="104" y="142"/>
                    <a:pt x="109" y="142"/>
                    <a:pt x="115" y="143"/>
                  </a:cubicBezTo>
                  <a:cubicBezTo>
                    <a:pt x="120" y="145"/>
                    <a:pt x="126" y="147"/>
                    <a:pt x="132" y="151"/>
                  </a:cubicBezTo>
                  <a:cubicBezTo>
                    <a:pt x="138" y="156"/>
                    <a:pt x="144" y="161"/>
                    <a:pt x="150" y="167"/>
                  </a:cubicBezTo>
                  <a:close/>
                  <a:moveTo>
                    <a:pt x="140" y="179"/>
                  </a:moveTo>
                  <a:cubicBezTo>
                    <a:pt x="136" y="175"/>
                    <a:pt x="133" y="172"/>
                    <a:pt x="129" y="169"/>
                  </a:cubicBezTo>
                  <a:cubicBezTo>
                    <a:pt x="126" y="166"/>
                    <a:pt x="123" y="164"/>
                    <a:pt x="120" y="162"/>
                  </a:cubicBezTo>
                  <a:cubicBezTo>
                    <a:pt x="117" y="160"/>
                    <a:pt x="114" y="158"/>
                    <a:pt x="111" y="158"/>
                  </a:cubicBezTo>
                  <a:cubicBezTo>
                    <a:pt x="109" y="157"/>
                    <a:pt x="106" y="156"/>
                    <a:pt x="104" y="156"/>
                  </a:cubicBezTo>
                  <a:cubicBezTo>
                    <a:pt x="102" y="157"/>
                    <a:pt x="100" y="157"/>
                    <a:pt x="97" y="158"/>
                  </a:cubicBezTo>
                  <a:cubicBezTo>
                    <a:pt x="95" y="159"/>
                    <a:pt x="93" y="161"/>
                    <a:pt x="91" y="163"/>
                  </a:cubicBezTo>
                  <a:cubicBezTo>
                    <a:pt x="88" y="166"/>
                    <a:pt x="86" y="170"/>
                    <a:pt x="86" y="174"/>
                  </a:cubicBezTo>
                  <a:cubicBezTo>
                    <a:pt x="85" y="177"/>
                    <a:pt x="86" y="181"/>
                    <a:pt x="87" y="185"/>
                  </a:cubicBezTo>
                  <a:cubicBezTo>
                    <a:pt x="89" y="189"/>
                    <a:pt x="91" y="194"/>
                    <a:pt x="95" y="198"/>
                  </a:cubicBezTo>
                  <a:cubicBezTo>
                    <a:pt x="98" y="202"/>
                    <a:pt x="102" y="206"/>
                    <a:pt x="106" y="211"/>
                  </a:cubicBezTo>
                  <a:cubicBezTo>
                    <a:pt x="112" y="217"/>
                    <a:pt x="117" y="221"/>
                    <a:pt x="122" y="225"/>
                  </a:cubicBezTo>
                  <a:cubicBezTo>
                    <a:pt x="127" y="228"/>
                    <a:pt x="131" y="231"/>
                    <a:pt x="135" y="232"/>
                  </a:cubicBezTo>
                  <a:cubicBezTo>
                    <a:pt x="139" y="233"/>
                    <a:pt x="142" y="233"/>
                    <a:pt x="146" y="233"/>
                  </a:cubicBezTo>
                  <a:cubicBezTo>
                    <a:pt x="149" y="232"/>
                    <a:pt x="152" y="230"/>
                    <a:pt x="155" y="227"/>
                  </a:cubicBezTo>
                  <a:cubicBezTo>
                    <a:pt x="157" y="225"/>
                    <a:pt x="159" y="222"/>
                    <a:pt x="160" y="220"/>
                  </a:cubicBezTo>
                  <a:cubicBezTo>
                    <a:pt x="161" y="217"/>
                    <a:pt x="161" y="215"/>
                    <a:pt x="161" y="212"/>
                  </a:cubicBezTo>
                  <a:cubicBezTo>
                    <a:pt x="161" y="210"/>
                    <a:pt x="160" y="207"/>
                    <a:pt x="159" y="204"/>
                  </a:cubicBezTo>
                  <a:cubicBezTo>
                    <a:pt x="158" y="202"/>
                    <a:pt x="157" y="199"/>
                    <a:pt x="155" y="196"/>
                  </a:cubicBezTo>
                  <a:cubicBezTo>
                    <a:pt x="153" y="193"/>
                    <a:pt x="151" y="190"/>
                    <a:pt x="148" y="188"/>
                  </a:cubicBezTo>
                  <a:cubicBezTo>
                    <a:pt x="146" y="185"/>
                    <a:pt x="143" y="182"/>
                    <a:pt x="140" y="179"/>
                  </a:cubicBezTo>
                  <a:close/>
                  <a:moveTo>
                    <a:pt x="251" y="137"/>
                  </a:moveTo>
                  <a:cubicBezTo>
                    <a:pt x="252" y="138"/>
                    <a:pt x="252" y="139"/>
                    <a:pt x="253" y="139"/>
                  </a:cubicBezTo>
                  <a:cubicBezTo>
                    <a:pt x="253" y="140"/>
                    <a:pt x="253" y="141"/>
                    <a:pt x="254" y="141"/>
                  </a:cubicBezTo>
                  <a:cubicBezTo>
                    <a:pt x="254" y="142"/>
                    <a:pt x="254" y="142"/>
                    <a:pt x="254" y="143"/>
                  </a:cubicBezTo>
                  <a:cubicBezTo>
                    <a:pt x="253" y="143"/>
                    <a:pt x="253" y="143"/>
                    <a:pt x="253" y="144"/>
                  </a:cubicBezTo>
                  <a:lnTo>
                    <a:pt x="212" y="185"/>
                  </a:lnTo>
                  <a:cubicBezTo>
                    <a:pt x="212" y="185"/>
                    <a:pt x="211" y="185"/>
                    <a:pt x="211" y="185"/>
                  </a:cubicBezTo>
                  <a:cubicBezTo>
                    <a:pt x="211" y="185"/>
                    <a:pt x="210" y="185"/>
                    <a:pt x="210" y="185"/>
                  </a:cubicBezTo>
                  <a:cubicBezTo>
                    <a:pt x="209" y="185"/>
                    <a:pt x="208" y="185"/>
                    <a:pt x="208" y="185"/>
                  </a:cubicBezTo>
                  <a:cubicBezTo>
                    <a:pt x="207" y="184"/>
                    <a:pt x="206" y="184"/>
                    <a:pt x="206" y="183"/>
                  </a:cubicBezTo>
                  <a:cubicBezTo>
                    <a:pt x="205" y="182"/>
                    <a:pt x="204" y="181"/>
                    <a:pt x="204" y="181"/>
                  </a:cubicBezTo>
                  <a:cubicBezTo>
                    <a:pt x="203" y="180"/>
                    <a:pt x="203" y="179"/>
                    <a:pt x="203" y="179"/>
                  </a:cubicBezTo>
                  <a:cubicBezTo>
                    <a:pt x="203" y="178"/>
                    <a:pt x="203" y="178"/>
                    <a:pt x="203" y="177"/>
                  </a:cubicBezTo>
                  <a:cubicBezTo>
                    <a:pt x="203" y="177"/>
                    <a:pt x="203" y="177"/>
                    <a:pt x="204" y="176"/>
                  </a:cubicBezTo>
                  <a:lnTo>
                    <a:pt x="220" y="160"/>
                  </a:lnTo>
                  <a:lnTo>
                    <a:pt x="160" y="100"/>
                  </a:lnTo>
                  <a:lnTo>
                    <a:pt x="154" y="124"/>
                  </a:lnTo>
                  <a:cubicBezTo>
                    <a:pt x="154" y="126"/>
                    <a:pt x="153" y="126"/>
                    <a:pt x="153" y="127"/>
                  </a:cubicBezTo>
                  <a:cubicBezTo>
                    <a:pt x="152" y="128"/>
                    <a:pt x="152" y="128"/>
                    <a:pt x="151" y="128"/>
                  </a:cubicBezTo>
                  <a:cubicBezTo>
                    <a:pt x="151" y="128"/>
                    <a:pt x="150" y="128"/>
                    <a:pt x="150" y="127"/>
                  </a:cubicBezTo>
                  <a:cubicBezTo>
                    <a:pt x="149" y="127"/>
                    <a:pt x="148" y="126"/>
                    <a:pt x="147" y="125"/>
                  </a:cubicBezTo>
                  <a:cubicBezTo>
                    <a:pt x="146" y="124"/>
                    <a:pt x="146" y="124"/>
                    <a:pt x="145" y="123"/>
                  </a:cubicBezTo>
                  <a:cubicBezTo>
                    <a:pt x="145" y="123"/>
                    <a:pt x="145" y="122"/>
                    <a:pt x="145" y="122"/>
                  </a:cubicBezTo>
                  <a:cubicBezTo>
                    <a:pt x="144" y="121"/>
                    <a:pt x="144" y="121"/>
                    <a:pt x="144" y="120"/>
                  </a:cubicBezTo>
                  <a:cubicBezTo>
                    <a:pt x="144" y="120"/>
                    <a:pt x="144" y="119"/>
                    <a:pt x="144" y="119"/>
                  </a:cubicBezTo>
                  <a:lnTo>
                    <a:pt x="151" y="89"/>
                  </a:lnTo>
                  <a:cubicBezTo>
                    <a:pt x="151" y="89"/>
                    <a:pt x="151" y="88"/>
                    <a:pt x="151" y="88"/>
                  </a:cubicBezTo>
                  <a:cubicBezTo>
                    <a:pt x="151" y="88"/>
                    <a:pt x="152" y="87"/>
                    <a:pt x="152" y="87"/>
                  </a:cubicBezTo>
                  <a:cubicBezTo>
                    <a:pt x="152" y="86"/>
                    <a:pt x="152" y="86"/>
                    <a:pt x="153" y="85"/>
                  </a:cubicBezTo>
                  <a:cubicBezTo>
                    <a:pt x="153" y="85"/>
                    <a:pt x="154" y="84"/>
                    <a:pt x="155" y="84"/>
                  </a:cubicBezTo>
                  <a:cubicBezTo>
                    <a:pt x="156" y="83"/>
                    <a:pt x="157" y="82"/>
                    <a:pt x="157" y="81"/>
                  </a:cubicBezTo>
                  <a:cubicBezTo>
                    <a:pt x="158" y="81"/>
                    <a:pt x="159" y="80"/>
                    <a:pt x="159" y="80"/>
                  </a:cubicBezTo>
                  <a:cubicBezTo>
                    <a:pt x="160" y="80"/>
                    <a:pt x="160" y="80"/>
                    <a:pt x="160" y="80"/>
                  </a:cubicBezTo>
                  <a:cubicBezTo>
                    <a:pt x="161" y="80"/>
                    <a:pt x="161" y="80"/>
                    <a:pt x="161" y="80"/>
                  </a:cubicBezTo>
                  <a:lnTo>
                    <a:pt x="230" y="149"/>
                  </a:lnTo>
                  <a:lnTo>
                    <a:pt x="245" y="135"/>
                  </a:lnTo>
                  <a:cubicBezTo>
                    <a:pt x="245" y="135"/>
                    <a:pt x="245" y="135"/>
                    <a:pt x="246" y="135"/>
                  </a:cubicBezTo>
                  <a:cubicBezTo>
                    <a:pt x="246" y="135"/>
                    <a:pt x="247" y="135"/>
                    <a:pt x="247" y="135"/>
                  </a:cubicBezTo>
                  <a:cubicBezTo>
                    <a:pt x="248" y="135"/>
                    <a:pt x="248" y="135"/>
                    <a:pt x="249" y="136"/>
                  </a:cubicBezTo>
                  <a:cubicBezTo>
                    <a:pt x="250" y="136"/>
                    <a:pt x="250" y="137"/>
                    <a:pt x="251" y="137"/>
                  </a:cubicBezTo>
                  <a:close/>
                  <a:moveTo>
                    <a:pt x="299" y="46"/>
                  </a:moveTo>
                  <a:cubicBezTo>
                    <a:pt x="303" y="50"/>
                    <a:pt x="306" y="54"/>
                    <a:pt x="308" y="58"/>
                  </a:cubicBezTo>
                  <a:cubicBezTo>
                    <a:pt x="310" y="62"/>
                    <a:pt x="311" y="67"/>
                    <a:pt x="311" y="71"/>
                  </a:cubicBezTo>
                  <a:cubicBezTo>
                    <a:pt x="312" y="76"/>
                    <a:pt x="311" y="81"/>
                    <a:pt x="309" y="85"/>
                  </a:cubicBezTo>
                  <a:cubicBezTo>
                    <a:pt x="307" y="90"/>
                    <a:pt x="304" y="95"/>
                    <a:pt x="299" y="100"/>
                  </a:cubicBezTo>
                  <a:cubicBezTo>
                    <a:pt x="296" y="103"/>
                    <a:pt x="293" y="105"/>
                    <a:pt x="289" y="107"/>
                  </a:cubicBezTo>
                  <a:cubicBezTo>
                    <a:pt x="286" y="109"/>
                    <a:pt x="283" y="110"/>
                    <a:pt x="279" y="110"/>
                  </a:cubicBezTo>
                  <a:cubicBezTo>
                    <a:pt x="276" y="111"/>
                    <a:pt x="273" y="110"/>
                    <a:pt x="269" y="109"/>
                  </a:cubicBezTo>
                  <a:cubicBezTo>
                    <a:pt x="266" y="108"/>
                    <a:pt x="262" y="107"/>
                    <a:pt x="259" y="105"/>
                  </a:cubicBezTo>
                  <a:cubicBezTo>
                    <a:pt x="255" y="103"/>
                    <a:pt x="252" y="100"/>
                    <a:pt x="248" y="97"/>
                  </a:cubicBezTo>
                  <a:cubicBezTo>
                    <a:pt x="244" y="94"/>
                    <a:pt x="241" y="91"/>
                    <a:pt x="237" y="87"/>
                  </a:cubicBezTo>
                  <a:cubicBezTo>
                    <a:pt x="233" y="84"/>
                    <a:pt x="230" y="80"/>
                    <a:pt x="227" y="76"/>
                  </a:cubicBezTo>
                  <a:cubicBezTo>
                    <a:pt x="224" y="72"/>
                    <a:pt x="221" y="68"/>
                    <a:pt x="219" y="64"/>
                  </a:cubicBezTo>
                  <a:cubicBezTo>
                    <a:pt x="217" y="60"/>
                    <a:pt x="215" y="56"/>
                    <a:pt x="214" y="52"/>
                  </a:cubicBezTo>
                  <a:cubicBezTo>
                    <a:pt x="213" y="47"/>
                    <a:pt x="212" y="43"/>
                    <a:pt x="213" y="38"/>
                  </a:cubicBezTo>
                  <a:cubicBezTo>
                    <a:pt x="213" y="34"/>
                    <a:pt x="214" y="29"/>
                    <a:pt x="216" y="25"/>
                  </a:cubicBezTo>
                  <a:cubicBezTo>
                    <a:pt x="218" y="20"/>
                    <a:pt x="222" y="15"/>
                    <a:pt x="226" y="11"/>
                  </a:cubicBezTo>
                  <a:cubicBezTo>
                    <a:pt x="228" y="9"/>
                    <a:pt x="229" y="8"/>
                    <a:pt x="231" y="7"/>
                  </a:cubicBezTo>
                  <a:cubicBezTo>
                    <a:pt x="233" y="5"/>
                    <a:pt x="234" y="4"/>
                    <a:pt x="236" y="3"/>
                  </a:cubicBezTo>
                  <a:cubicBezTo>
                    <a:pt x="238" y="2"/>
                    <a:pt x="239" y="1"/>
                    <a:pt x="240" y="1"/>
                  </a:cubicBezTo>
                  <a:cubicBezTo>
                    <a:pt x="242" y="0"/>
                    <a:pt x="242" y="0"/>
                    <a:pt x="243" y="0"/>
                  </a:cubicBezTo>
                  <a:cubicBezTo>
                    <a:pt x="243" y="0"/>
                    <a:pt x="244" y="0"/>
                    <a:pt x="244" y="0"/>
                  </a:cubicBezTo>
                  <a:cubicBezTo>
                    <a:pt x="245" y="0"/>
                    <a:pt x="245" y="0"/>
                    <a:pt x="245" y="1"/>
                  </a:cubicBezTo>
                  <a:cubicBezTo>
                    <a:pt x="246" y="1"/>
                    <a:pt x="246" y="1"/>
                    <a:pt x="247" y="1"/>
                  </a:cubicBezTo>
                  <a:cubicBezTo>
                    <a:pt x="247" y="2"/>
                    <a:pt x="248" y="2"/>
                    <a:pt x="248" y="3"/>
                  </a:cubicBezTo>
                  <a:cubicBezTo>
                    <a:pt x="249" y="4"/>
                    <a:pt x="250" y="4"/>
                    <a:pt x="250" y="5"/>
                  </a:cubicBezTo>
                  <a:cubicBezTo>
                    <a:pt x="251" y="5"/>
                    <a:pt x="251" y="6"/>
                    <a:pt x="251" y="6"/>
                  </a:cubicBezTo>
                  <a:cubicBezTo>
                    <a:pt x="251" y="7"/>
                    <a:pt x="251" y="7"/>
                    <a:pt x="251" y="8"/>
                  </a:cubicBezTo>
                  <a:cubicBezTo>
                    <a:pt x="251" y="8"/>
                    <a:pt x="251" y="8"/>
                    <a:pt x="251" y="9"/>
                  </a:cubicBezTo>
                  <a:cubicBezTo>
                    <a:pt x="250" y="9"/>
                    <a:pt x="249" y="10"/>
                    <a:pt x="248" y="10"/>
                  </a:cubicBezTo>
                  <a:cubicBezTo>
                    <a:pt x="247" y="11"/>
                    <a:pt x="246" y="11"/>
                    <a:pt x="245" y="12"/>
                  </a:cubicBezTo>
                  <a:cubicBezTo>
                    <a:pt x="243" y="13"/>
                    <a:pt x="242" y="14"/>
                    <a:pt x="240" y="15"/>
                  </a:cubicBezTo>
                  <a:cubicBezTo>
                    <a:pt x="238" y="16"/>
                    <a:pt x="236" y="18"/>
                    <a:pt x="234" y="20"/>
                  </a:cubicBezTo>
                  <a:cubicBezTo>
                    <a:pt x="230" y="24"/>
                    <a:pt x="228" y="28"/>
                    <a:pt x="226" y="32"/>
                  </a:cubicBezTo>
                  <a:cubicBezTo>
                    <a:pt x="225" y="36"/>
                    <a:pt x="225" y="41"/>
                    <a:pt x="226" y="45"/>
                  </a:cubicBezTo>
                  <a:cubicBezTo>
                    <a:pt x="227" y="49"/>
                    <a:pt x="229" y="53"/>
                    <a:pt x="231" y="58"/>
                  </a:cubicBezTo>
                  <a:cubicBezTo>
                    <a:pt x="234" y="62"/>
                    <a:pt x="237" y="66"/>
                    <a:pt x="240" y="70"/>
                  </a:cubicBezTo>
                  <a:cubicBezTo>
                    <a:pt x="241" y="68"/>
                    <a:pt x="242" y="66"/>
                    <a:pt x="242" y="64"/>
                  </a:cubicBezTo>
                  <a:cubicBezTo>
                    <a:pt x="243" y="63"/>
                    <a:pt x="244" y="61"/>
                    <a:pt x="245" y="59"/>
                  </a:cubicBezTo>
                  <a:cubicBezTo>
                    <a:pt x="246" y="56"/>
                    <a:pt x="247" y="54"/>
                    <a:pt x="249" y="52"/>
                  </a:cubicBezTo>
                  <a:cubicBezTo>
                    <a:pt x="250" y="50"/>
                    <a:pt x="252" y="48"/>
                    <a:pt x="254" y="46"/>
                  </a:cubicBezTo>
                  <a:cubicBezTo>
                    <a:pt x="258" y="42"/>
                    <a:pt x="262" y="39"/>
                    <a:pt x="266" y="37"/>
                  </a:cubicBezTo>
                  <a:cubicBezTo>
                    <a:pt x="270" y="36"/>
                    <a:pt x="274" y="35"/>
                    <a:pt x="278" y="35"/>
                  </a:cubicBezTo>
                  <a:cubicBezTo>
                    <a:pt x="282" y="35"/>
                    <a:pt x="286" y="36"/>
                    <a:pt x="289" y="38"/>
                  </a:cubicBezTo>
                  <a:cubicBezTo>
                    <a:pt x="293" y="40"/>
                    <a:pt x="296" y="43"/>
                    <a:pt x="299" y="46"/>
                  </a:cubicBezTo>
                  <a:close/>
                  <a:moveTo>
                    <a:pt x="290" y="58"/>
                  </a:moveTo>
                  <a:cubicBezTo>
                    <a:pt x="287" y="55"/>
                    <a:pt x="285" y="54"/>
                    <a:pt x="283" y="52"/>
                  </a:cubicBezTo>
                  <a:cubicBezTo>
                    <a:pt x="280" y="51"/>
                    <a:pt x="278" y="50"/>
                    <a:pt x="275" y="50"/>
                  </a:cubicBezTo>
                  <a:cubicBezTo>
                    <a:pt x="273" y="49"/>
                    <a:pt x="271" y="50"/>
                    <a:pt x="268" y="51"/>
                  </a:cubicBezTo>
                  <a:cubicBezTo>
                    <a:pt x="265" y="52"/>
                    <a:pt x="263" y="54"/>
                    <a:pt x="260" y="56"/>
                  </a:cubicBezTo>
                  <a:cubicBezTo>
                    <a:pt x="259" y="58"/>
                    <a:pt x="257" y="60"/>
                    <a:pt x="256" y="61"/>
                  </a:cubicBezTo>
                  <a:cubicBezTo>
                    <a:pt x="255" y="63"/>
                    <a:pt x="254" y="65"/>
                    <a:pt x="253" y="67"/>
                  </a:cubicBezTo>
                  <a:cubicBezTo>
                    <a:pt x="252" y="69"/>
                    <a:pt x="251" y="71"/>
                    <a:pt x="250" y="72"/>
                  </a:cubicBezTo>
                  <a:cubicBezTo>
                    <a:pt x="250" y="74"/>
                    <a:pt x="249" y="76"/>
                    <a:pt x="249" y="78"/>
                  </a:cubicBezTo>
                  <a:cubicBezTo>
                    <a:pt x="254" y="83"/>
                    <a:pt x="259" y="87"/>
                    <a:pt x="263" y="90"/>
                  </a:cubicBezTo>
                  <a:cubicBezTo>
                    <a:pt x="267" y="93"/>
                    <a:pt x="271" y="95"/>
                    <a:pt x="275" y="96"/>
                  </a:cubicBezTo>
                  <a:cubicBezTo>
                    <a:pt x="278" y="97"/>
                    <a:pt x="281" y="96"/>
                    <a:pt x="284" y="95"/>
                  </a:cubicBezTo>
                  <a:cubicBezTo>
                    <a:pt x="287" y="94"/>
                    <a:pt x="289" y="93"/>
                    <a:pt x="292" y="90"/>
                  </a:cubicBezTo>
                  <a:cubicBezTo>
                    <a:pt x="294" y="88"/>
                    <a:pt x="296" y="85"/>
                    <a:pt x="297" y="82"/>
                  </a:cubicBezTo>
                  <a:cubicBezTo>
                    <a:pt x="298" y="79"/>
                    <a:pt x="298" y="76"/>
                    <a:pt x="298" y="73"/>
                  </a:cubicBezTo>
                  <a:cubicBezTo>
                    <a:pt x="298" y="70"/>
                    <a:pt x="297" y="68"/>
                    <a:pt x="295" y="65"/>
                  </a:cubicBezTo>
                  <a:cubicBezTo>
                    <a:pt x="294" y="62"/>
                    <a:pt x="292" y="60"/>
                    <a:pt x="290" y="58"/>
                  </a:cubicBezTo>
                  <a:close/>
                </a:path>
              </a:pathLst>
            </a:custGeom>
            <a:solidFill>
              <a:srgbClr val="59595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64" name="Freeform 40"/>
            <p:cNvSpPr>
              <a:spLocks noEditPoints="1"/>
            </p:cNvSpPr>
            <p:nvPr/>
          </p:nvSpPr>
          <p:spPr bwMode="auto">
            <a:xfrm>
              <a:off x="1031" y="3100"/>
              <a:ext cx="139" cy="159"/>
            </a:xfrm>
            <a:custGeom>
              <a:avLst/>
              <a:gdLst/>
              <a:ahLst/>
              <a:cxnLst>
                <a:cxn ang="0">
                  <a:pos x="118" y="282"/>
                </a:cxn>
                <a:cxn ang="0">
                  <a:pos x="73" y="328"/>
                </a:cxn>
                <a:cxn ang="0">
                  <a:pos x="68" y="329"/>
                </a:cxn>
                <a:cxn ang="0">
                  <a:pos x="62" y="323"/>
                </a:cxn>
                <a:cxn ang="0">
                  <a:pos x="61" y="286"/>
                </a:cxn>
                <a:cxn ang="0">
                  <a:pos x="52" y="245"/>
                </a:cxn>
                <a:cxn ang="0">
                  <a:pos x="35" y="233"/>
                </a:cxn>
                <a:cxn ang="0">
                  <a:pos x="15" y="247"/>
                </a:cxn>
                <a:cxn ang="0">
                  <a:pos x="9" y="264"/>
                </a:cxn>
                <a:cxn ang="0">
                  <a:pos x="5" y="264"/>
                </a:cxn>
                <a:cxn ang="0">
                  <a:pos x="0" y="258"/>
                </a:cxn>
                <a:cxn ang="0">
                  <a:pos x="1" y="251"/>
                </a:cxn>
                <a:cxn ang="0">
                  <a:pos x="13" y="229"/>
                </a:cxn>
                <a:cxn ang="0">
                  <a:pos x="47" y="220"/>
                </a:cxn>
                <a:cxn ang="0">
                  <a:pos x="68" y="246"/>
                </a:cxn>
                <a:cxn ang="0">
                  <a:pos x="74" y="310"/>
                </a:cxn>
                <a:cxn ang="0">
                  <a:pos x="111" y="275"/>
                </a:cxn>
                <a:cxn ang="0">
                  <a:pos x="150" y="172"/>
                </a:cxn>
                <a:cxn ang="0">
                  <a:pos x="173" y="225"/>
                </a:cxn>
                <a:cxn ang="0">
                  <a:pos x="132" y="251"/>
                </a:cxn>
                <a:cxn ang="0">
                  <a:pos x="81" y="209"/>
                </a:cxn>
                <a:cxn ang="0">
                  <a:pos x="84" y="159"/>
                </a:cxn>
                <a:cxn ang="0">
                  <a:pos x="132" y="156"/>
                </a:cxn>
                <a:cxn ang="0">
                  <a:pos x="129" y="174"/>
                </a:cxn>
                <a:cxn ang="0">
                  <a:pos x="104" y="161"/>
                </a:cxn>
                <a:cxn ang="0">
                  <a:pos x="86" y="179"/>
                </a:cxn>
                <a:cxn ang="0">
                  <a:pos x="106" y="216"/>
                </a:cxn>
                <a:cxn ang="0">
                  <a:pos x="146" y="238"/>
                </a:cxn>
                <a:cxn ang="0">
                  <a:pos x="161" y="217"/>
                </a:cxn>
                <a:cxn ang="0">
                  <a:pos x="148" y="193"/>
                </a:cxn>
                <a:cxn ang="0">
                  <a:pos x="253" y="144"/>
                </a:cxn>
                <a:cxn ang="0">
                  <a:pos x="253" y="149"/>
                </a:cxn>
                <a:cxn ang="0">
                  <a:pos x="210" y="190"/>
                </a:cxn>
                <a:cxn ang="0">
                  <a:pos x="204" y="186"/>
                </a:cxn>
                <a:cxn ang="0">
                  <a:pos x="204" y="181"/>
                </a:cxn>
                <a:cxn ang="0">
                  <a:pos x="154" y="129"/>
                </a:cxn>
                <a:cxn ang="0">
                  <a:pos x="150" y="132"/>
                </a:cxn>
                <a:cxn ang="0">
                  <a:pos x="145" y="127"/>
                </a:cxn>
                <a:cxn ang="0">
                  <a:pos x="151" y="94"/>
                </a:cxn>
                <a:cxn ang="0">
                  <a:pos x="153" y="90"/>
                </a:cxn>
                <a:cxn ang="0">
                  <a:pos x="159" y="85"/>
                </a:cxn>
                <a:cxn ang="0">
                  <a:pos x="230" y="154"/>
                </a:cxn>
                <a:cxn ang="0">
                  <a:pos x="247" y="140"/>
                </a:cxn>
                <a:cxn ang="0">
                  <a:pos x="250" y="3"/>
                </a:cxn>
                <a:cxn ang="0">
                  <a:pos x="254" y="9"/>
                </a:cxn>
                <a:cxn ang="0">
                  <a:pos x="293" y="107"/>
                </a:cxn>
                <a:cxn ang="0">
                  <a:pos x="288" y="114"/>
                </a:cxn>
                <a:cxn ang="0">
                  <a:pos x="281" y="118"/>
                </a:cxn>
                <a:cxn ang="0">
                  <a:pos x="206" y="57"/>
                </a:cxn>
                <a:cxn ang="0">
                  <a:pos x="197" y="53"/>
                </a:cxn>
                <a:cxn ang="0">
                  <a:pos x="196" y="48"/>
                </a:cxn>
                <a:cxn ang="0">
                  <a:pos x="246" y="1"/>
                </a:cxn>
              </a:cxnLst>
              <a:rect l="0" t="0" r="r" b="b"/>
              <a:pathLst>
                <a:path w="293" h="330">
                  <a:moveTo>
                    <a:pt x="115" y="278"/>
                  </a:moveTo>
                  <a:cubicBezTo>
                    <a:pt x="115" y="279"/>
                    <a:pt x="116" y="279"/>
                    <a:pt x="117" y="280"/>
                  </a:cubicBezTo>
                  <a:cubicBezTo>
                    <a:pt x="117" y="281"/>
                    <a:pt x="117" y="281"/>
                    <a:pt x="118" y="282"/>
                  </a:cubicBezTo>
                  <a:cubicBezTo>
                    <a:pt x="118" y="282"/>
                    <a:pt x="118" y="283"/>
                    <a:pt x="118" y="283"/>
                  </a:cubicBezTo>
                  <a:cubicBezTo>
                    <a:pt x="118" y="284"/>
                    <a:pt x="117" y="284"/>
                    <a:pt x="117" y="285"/>
                  </a:cubicBezTo>
                  <a:lnTo>
                    <a:pt x="73" y="328"/>
                  </a:lnTo>
                  <a:cubicBezTo>
                    <a:pt x="73" y="329"/>
                    <a:pt x="72" y="329"/>
                    <a:pt x="72" y="329"/>
                  </a:cubicBezTo>
                  <a:cubicBezTo>
                    <a:pt x="71" y="330"/>
                    <a:pt x="71" y="330"/>
                    <a:pt x="70" y="330"/>
                  </a:cubicBezTo>
                  <a:cubicBezTo>
                    <a:pt x="69" y="330"/>
                    <a:pt x="69" y="330"/>
                    <a:pt x="68" y="329"/>
                  </a:cubicBezTo>
                  <a:cubicBezTo>
                    <a:pt x="67" y="329"/>
                    <a:pt x="66" y="328"/>
                    <a:pt x="65" y="327"/>
                  </a:cubicBezTo>
                  <a:cubicBezTo>
                    <a:pt x="65" y="326"/>
                    <a:pt x="64" y="326"/>
                    <a:pt x="63" y="325"/>
                  </a:cubicBezTo>
                  <a:cubicBezTo>
                    <a:pt x="63" y="324"/>
                    <a:pt x="62" y="323"/>
                    <a:pt x="62" y="323"/>
                  </a:cubicBezTo>
                  <a:cubicBezTo>
                    <a:pt x="62" y="322"/>
                    <a:pt x="62" y="321"/>
                    <a:pt x="62" y="321"/>
                  </a:cubicBezTo>
                  <a:cubicBezTo>
                    <a:pt x="61" y="320"/>
                    <a:pt x="61" y="319"/>
                    <a:pt x="61" y="318"/>
                  </a:cubicBezTo>
                  <a:lnTo>
                    <a:pt x="61" y="286"/>
                  </a:lnTo>
                  <a:cubicBezTo>
                    <a:pt x="61" y="279"/>
                    <a:pt x="60" y="272"/>
                    <a:pt x="60" y="267"/>
                  </a:cubicBezTo>
                  <a:cubicBezTo>
                    <a:pt x="59" y="262"/>
                    <a:pt x="58" y="258"/>
                    <a:pt x="57" y="254"/>
                  </a:cubicBezTo>
                  <a:cubicBezTo>
                    <a:pt x="55" y="251"/>
                    <a:pt x="54" y="248"/>
                    <a:pt x="52" y="245"/>
                  </a:cubicBezTo>
                  <a:cubicBezTo>
                    <a:pt x="51" y="243"/>
                    <a:pt x="49" y="241"/>
                    <a:pt x="47" y="239"/>
                  </a:cubicBezTo>
                  <a:cubicBezTo>
                    <a:pt x="46" y="237"/>
                    <a:pt x="44" y="236"/>
                    <a:pt x="41" y="235"/>
                  </a:cubicBezTo>
                  <a:cubicBezTo>
                    <a:pt x="39" y="234"/>
                    <a:pt x="37" y="233"/>
                    <a:pt x="35" y="233"/>
                  </a:cubicBezTo>
                  <a:cubicBezTo>
                    <a:pt x="33" y="233"/>
                    <a:pt x="30" y="234"/>
                    <a:pt x="28" y="235"/>
                  </a:cubicBezTo>
                  <a:cubicBezTo>
                    <a:pt x="25" y="236"/>
                    <a:pt x="23" y="237"/>
                    <a:pt x="21" y="239"/>
                  </a:cubicBezTo>
                  <a:cubicBezTo>
                    <a:pt x="19" y="242"/>
                    <a:pt x="17" y="245"/>
                    <a:pt x="15" y="247"/>
                  </a:cubicBezTo>
                  <a:cubicBezTo>
                    <a:pt x="14" y="250"/>
                    <a:pt x="13" y="253"/>
                    <a:pt x="12" y="255"/>
                  </a:cubicBezTo>
                  <a:cubicBezTo>
                    <a:pt x="11" y="257"/>
                    <a:pt x="11" y="259"/>
                    <a:pt x="11" y="261"/>
                  </a:cubicBezTo>
                  <a:cubicBezTo>
                    <a:pt x="10" y="263"/>
                    <a:pt x="10" y="264"/>
                    <a:pt x="9" y="264"/>
                  </a:cubicBezTo>
                  <a:cubicBezTo>
                    <a:pt x="9" y="265"/>
                    <a:pt x="9" y="265"/>
                    <a:pt x="8" y="265"/>
                  </a:cubicBezTo>
                  <a:cubicBezTo>
                    <a:pt x="8" y="265"/>
                    <a:pt x="7" y="265"/>
                    <a:pt x="7" y="265"/>
                  </a:cubicBezTo>
                  <a:cubicBezTo>
                    <a:pt x="6" y="264"/>
                    <a:pt x="6" y="264"/>
                    <a:pt x="5" y="264"/>
                  </a:cubicBezTo>
                  <a:cubicBezTo>
                    <a:pt x="4" y="263"/>
                    <a:pt x="4" y="262"/>
                    <a:pt x="3" y="261"/>
                  </a:cubicBezTo>
                  <a:cubicBezTo>
                    <a:pt x="2" y="261"/>
                    <a:pt x="2" y="260"/>
                    <a:pt x="1" y="260"/>
                  </a:cubicBezTo>
                  <a:cubicBezTo>
                    <a:pt x="1" y="259"/>
                    <a:pt x="1" y="259"/>
                    <a:pt x="0" y="258"/>
                  </a:cubicBezTo>
                  <a:cubicBezTo>
                    <a:pt x="0" y="258"/>
                    <a:pt x="0" y="258"/>
                    <a:pt x="0" y="257"/>
                  </a:cubicBezTo>
                  <a:cubicBezTo>
                    <a:pt x="0" y="257"/>
                    <a:pt x="0" y="256"/>
                    <a:pt x="0" y="255"/>
                  </a:cubicBezTo>
                  <a:cubicBezTo>
                    <a:pt x="0" y="254"/>
                    <a:pt x="0" y="253"/>
                    <a:pt x="1" y="251"/>
                  </a:cubicBezTo>
                  <a:cubicBezTo>
                    <a:pt x="1" y="249"/>
                    <a:pt x="2" y="247"/>
                    <a:pt x="3" y="244"/>
                  </a:cubicBezTo>
                  <a:cubicBezTo>
                    <a:pt x="4" y="242"/>
                    <a:pt x="5" y="239"/>
                    <a:pt x="7" y="236"/>
                  </a:cubicBezTo>
                  <a:cubicBezTo>
                    <a:pt x="9" y="234"/>
                    <a:pt x="11" y="231"/>
                    <a:pt x="13" y="229"/>
                  </a:cubicBezTo>
                  <a:cubicBezTo>
                    <a:pt x="17" y="225"/>
                    <a:pt x="21" y="222"/>
                    <a:pt x="25" y="221"/>
                  </a:cubicBezTo>
                  <a:cubicBezTo>
                    <a:pt x="29" y="219"/>
                    <a:pt x="33" y="218"/>
                    <a:pt x="36" y="218"/>
                  </a:cubicBezTo>
                  <a:cubicBezTo>
                    <a:pt x="40" y="218"/>
                    <a:pt x="44" y="219"/>
                    <a:pt x="47" y="220"/>
                  </a:cubicBezTo>
                  <a:cubicBezTo>
                    <a:pt x="50" y="222"/>
                    <a:pt x="53" y="224"/>
                    <a:pt x="56" y="227"/>
                  </a:cubicBezTo>
                  <a:cubicBezTo>
                    <a:pt x="59" y="229"/>
                    <a:pt x="61" y="232"/>
                    <a:pt x="63" y="235"/>
                  </a:cubicBezTo>
                  <a:cubicBezTo>
                    <a:pt x="65" y="238"/>
                    <a:pt x="67" y="241"/>
                    <a:pt x="68" y="246"/>
                  </a:cubicBezTo>
                  <a:cubicBezTo>
                    <a:pt x="70" y="250"/>
                    <a:pt x="71" y="255"/>
                    <a:pt x="72" y="262"/>
                  </a:cubicBezTo>
                  <a:cubicBezTo>
                    <a:pt x="73" y="268"/>
                    <a:pt x="73" y="276"/>
                    <a:pt x="73" y="285"/>
                  </a:cubicBezTo>
                  <a:lnTo>
                    <a:pt x="74" y="310"/>
                  </a:lnTo>
                  <a:lnTo>
                    <a:pt x="108" y="276"/>
                  </a:lnTo>
                  <a:cubicBezTo>
                    <a:pt x="108" y="276"/>
                    <a:pt x="109" y="275"/>
                    <a:pt x="109" y="275"/>
                  </a:cubicBezTo>
                  <a:cubicBezTo>
                    <a:pt x="110" y="275"/>
                    <a:pt x="110" y="275"/>
                    <a:pt x="111" y="275"/>
                  </a:cubicBezTo>
                  <a:cubicBezTo>
                    <a:pt x="111" y="275"/>
                    <a:pt x="112" y="276"/>
                    <a:pt x="113" y="276"/>
                  </a:cubicBezTo>
                  <a:cubicBezTo>
                    <a:pt x="113" y="277"/>
                    <a:pt x="114" y="277"/>
                    <a:pt x="115" y="278"/>
                  </a:cubicBezTo>
                  <a:close/>
                  <a:moveTo>
                    <a:pt x="150" y="172"/>
                  </a:moveTo>
                  <a:cubicBezTo>
                    <a:pt x="156" y="178"/>
                    <a:pt x="161" y="184"/>
                    <a:pt x="165" y="190"/>
                  </a:cubicBezTo>
                  <a:cubicBezTo>
                    <a:pt x="169" y="196"/>
                    <a:pt x="172" y="202"/>
                    <a:pt x="173" y="208"/>
                  </a:cubicBezTo>
                  <a:cubicBezTo>
                    <a:pt x="175" y="214"/>
                    <a:pt x="175" y="219"/>
                    <a:pt x="173" y="225"/>
                  </a:cubicBezTo>
                  <a:cubicBezTo>
                    <a:pt x="172" y="230"/>
                    <a:pt x="168" y="236"/>
                    <a:pt x="163" y="241"/>
                  </a:cubicBezTo>
                  <a:cubicBezTo>
                    <a:pt x="158" y="246"/>
                    <a:pt x="153" y="249"/>
                    <a:pt x="148" y="251"/>
                  </a:cubicBezTo>
                  <a:cubicBezTo>
                    <a:pt x="143" y="253"/>
                    <a:pt x="137" y="253"/>
                    <a:pt x="132" y="251"/>
                  </a:cubicBezTo>
                  <a:cubicBezTo>
                    <a:pt x="126" y="250"/>
                    <a:pt x="121" y="247"/>
                    <a:pt x="115" y="243"/>
                  </a:cubicBezTo>
                  <a:cubicBezTo>
                    <a:pt x="109" y="239"/>
                    <a:pt x="103" y="234"/>
                    <a:pt x="96" y="227"/>
                  </a:cubicBezTo>
                  <a:cubicBezTo>
                    <a:pt x="90" y="221"/>
                    <a:pt x="85" y="215"/>
                    <a:pt x="81" y="209"/>
                  </a:cubicBezTo>
                  <a:cubicBezTo>
                    <a:pt x="77" y="203"/>
                    <a:pt x="74" y="197"/>
                    <a:pt x="73" y="192"/>
                  </a:cubicBezTo>
                  <a:cubicBezTo>
                    <a:pt x="72" y="186"/>
                    <a:pt x="72" y="180"/>
                    <a:pt x="73" y="175"/>
                  </a:cubicBezTo>
                  <a:cubicBezTo>
                    <a:pt x="75" y="169"/>
                    <a:pt x="78" y="164"/>
                    <a:pt x="84" y="159"/>
                  </a:cubicBezTo>
                  <a:cubicBezTo>
                    <a:pt x="88" y="154"/>
                    <a:pt x="94" y="150"/>
                    <a:pt x="99" y="149"/>
                  </a:cubicBezTo>
                  <a:cubicBezTo>
                    <a:pt x="104" y="147"/>
                    <a:pt x="109" y="147"/>
                    <a:pt x="115" y="148"/>
                  </a:cubicBezTo>
                  <a:cubicBezTo>
                    <a:pt x="120" y="150"/>
                    <a:pt x="126" y="152"/>
                    <a:pt x="132" y="156"/>
                  </a:cubicBezTo>
                  <a:cubicBezTo>
                    <a:pt x="138" y="161"/>
                    <a:pt x="144" y="166"/>
                    <a:pt x="150" y="172"/>
                  </a:cubicBezTo>
                  <a:close/>
                  <a:moveTo>
                    <a:pt x="140" y="184"/>
                  </a:moveTo>
                  <a:cubicBezTo>
                    <a:pt x="136" y="180"/>
                    <a:pt x="133" y="177"/>
                    <a:pt x="129" y="174"/>
                  </a:cubicBezTo>
                  <a:cubicBezTo>
                    <a:pt x="126" y="171"/>
                    <a:pt x="123" y="169"/>
                    <a:pt x="120" y="167"/>
                  </a:cubicBezTo>
                  <a:cubicBezTo>
                    <a:pt x="117" y="165"/>
                    <a:pt x="114" y="163"/>
                    <a:pt x="111" y="163"/>
                  </a:cubicBezTo>
                  <a:cubicBezTo>
                    <a:pt x="109" y="162"/>
                    <a:pt x="106" y="161"/>
                    <a:pt x="104" y="161"/>
                  </a:cubicBezTo>
                  <a:cubicBezTo>
                    <a:pt x="102" y="162"/>
                    <a:pt x="100" y="162"/>
                    <a:pt x="97" y="163"/>
                  </a:cubicBezTo>
                  <a:cubicBezTo>
                    <a:pt x="95" y="164"/>
                    <a:pt x="93" y="166"/>
                    <a:pt x="91" y="168"/>
                  </a:cubicBezTo>
                  <a:cubicBezTo>
                    <a:pt x="88" y="171"/>
                    <a:pt x="86" y="175"/>
                    <a:pt x="86" y="179"/>
                  </a:cubicBezTo>
                  <a:cubicBezTo>
                    <a:pt x="85" y="182"/>
                    <a:pt x="86" y="186"/>
                    <a:pt x="87" y="190"/>
                  </a:cubicBezTo>
                  <a:cubicBezTo>
                    <a:pt x="89" y="194"/>
                    <a:pt x="91" y="199"/>
                    <a:pt x="95" y="203"/>
                  </a:cubicBezTo>
                  <a:cubicBezTo>
                    <a:pt x="98" y="207"/>
                    <a:pt x="102" y="211"/>
                    <a:pt x="106" y="216"/>
                  </a:cubicBezTo>
                  <a:cubicBezTo>
                    <a:pt x="112" y="222"/>
                    <a:pt x="117" y="226"/>
                    <a:pt x="122" y="230"/>
                  </a:cubicBezTo>
                  <a:cubicBezTo>
                    <a:pt x="127" y="233"/>
                    <a:pt x="131" y="236"/>
                    <a:pt x="135" y="237"/>
                  </a:cubicBezTo>
                  <a:cubicBezTo>
                    <a:pt x="139" y="238"/>
                    <a:pt x="142" y="238"/>
                    <a:pt x="146" y="238"/>
                  </a:cubicBezTo>
                  <a:cubicBezTo>
                    <a:pt x="149" y="237"/>
                    <a:pt x="152" y="235"/>
                    <a:pt x="155" y="232"/>
                  </a:cubicBezTo>
                  <a:cubicBezTo>
                    <a:pt x="157" y="230"/>
                    <a:pt x="159" y="227"/>
                    <a:pt x="160" y="225"/>
                  </a:cubicBezTo>
                  <a:cubicBezTo>
                    <a:pt x="161" y="222"/>
                    <a:pt x="161" y="220"/>
                    <a:pt x="161" y="217"/>
                  </a:cubicBezTo>
                  <a:cubicBezTo>
                    <a:pt x="161" y="215"/>
                    <a:pt x="160" y="212"/>
                    <a:pt x="159" y="209"/>
                  </a:cubicBezTo>
                  <a:cubicBezTo>
                    <a:pt x="158" y="207"/>
                    <a:pt x="157" y="204"/>
                    <a:pt x="155" y="201"/>
                  </a:cubicBezTo>
                  <a:cubicBezTo>
                    <a:pt x="153" y="198"/>
                    <a:pt x="151" y="195"/>
                    <a:pt x="148" y="193"/>
                  </a:cubicBezTo>
                  <a:cubicBezTo>
                    <a:pt x="146" y="190"/>
                    <a:pt x="143" y="187"/>
                    <a:pt x="140" y="184"/>
                  </a:cubicBezTo>
                  <a:close/>
                  <a:moveTo>
                    <a:pt x="251" y="142"/>
                  </a:moveTo>
                  <a:cubicBezTo>
                    <a:pt x="252" y="143"/>
                    <a:pt x="252" y="144"/>
                    <a:pt x="253" y="144"/>
                  </a:cubicBezTo>
                  <a:cubicBezTo>
                    <a:pt x="253" y="145"/>
                    <a:pt x="253" y="146"/>
                    <a:pt x="254" y="146"/>
                  </a:cubicBezTo>
                  <a:cubicBezTo>
                    <a:pt x="254" y="147"/>
                    <a:pt x="254" y="147"/>
                    <a:pt x="254" y="148"/>
                  </a:cubicBezTo>
                  <a:cubicBezTo>
                    <a:pt x="253" y="148"/>
                    <a:pt x="253" y="148"/>
                    <a:pt x="253" y="149"/>
                  </a:cubicBezTo>
                  <a:lnTo>
                    <a:pt x="212" y="190"/>
                  </a:lnTo>
                  <a:cubicBezTo>
                    <a:pt x="212" y="190"/>
                    <a:pt x="211" y="190"/>
                    <a:pt x="211" y="190"/>
                  </a:cubicBezTo>
                  <a:cubicBezTo>
                    <a:pt x="211" y="190"/>
                    <a:pt x="210" y="190"/>
                    <a:pt x="210" y="190"/>
                  </a:cubicBezTo>
                  <a:cubicBezTo>
                    <a:pt x="209" y="190"/>
                    <a:pt x="208" y="190"/>
                    <a:pt x="208" y="190"/>
                  </a:cubicBezTo>
                  <a:cubicBezTo>
                    <a:pt x="207" y="189"/>
                    <a:pt x="206" y="189"/>
                    <a:pt x="206" y="188"/>
                  </a:cubicBezTo>
                  <a:cubicBezTo>
                    <a:pt x="205" y="187"/>
                    <a:pt x="204" y="186"/>
                    <a:pt x="204" y="186"/>
                  </a:cubicBezTo>
                  <a:cubicBezTo>
                    <a:pt x="203" y="185"/>
                    <a:pt x="203" y="184"/>
                    <a:pt x="203" y="184"/>
                  </a:cubicBezTo>
                  <a:cubicBezTo>
                    <a:pt x="203" y="183"/>
                    <a:pt x="203" y="183"/>
                    <a:pt x="203" y="182"/>
                  </a:cubicBezTo>
                  <a:cubicBezTo>
                    <a:pt x="203" y="182"/>
                    <a:pt x="203" y="182"/>
                    <a:pt x="204" y="181"/>
                  </a:cubicBezTo>
                  <a:lnTo>
                    <a:pt x="220" y="165"/>
                  </a:lnTo>
                  <a:lnTo>
                    <a:pt x="160" y="105"/>
                  </a:lnTo>
                  <a:lnTo>
                    <a:pt x="154" y="129"/>
                  </a:lnTo>
                  <a:cubicBezTo>
                    <a:pt x="154" y="131"/>
                    <a:pt x="153" y="131"/>
                    <a:pt x="153" y="132"/>
                  </a:cubicBezTo>
                  <a:cubicBezTo>
                    <a:pt x="153" y="133"/>
                    <a:pt x="152" y="133"/>
                    <a:pt x="151" y="133"/>
                  </a:cubicBezTo>
                  <a:cubicBezTo>
                    <a:pt x="151" y="133"/>
                    <a:pt x="150" y="133"/>
                    <a:pt x="150" y="132"/>
                  </a:cubicBezTo>
                  <a:cubicBezTo>
                    <a:pt x="149" y="132"/>
                    <a:pt x="148" y="131"/>
                    <a:pt x="147" y="130"/>
                  </a:cubicBezTo>
                  <a:cubicBezTo>
                    <a:pt x="146" y="129"/>
                    <a:pt x="146" y="129"/>
                    <a:pt x="145" y="128"/>
                  </a:cubicBezTo>
                  <a:cubicBezTo>
                    <a:pt x="145" y="128"/>
                    <a:pt x="145" y="127"/>
                    <a:pt x="145" y="127"/>
                  </a:cubicBezTo>
                  <a:cubicBezTo>
                    <a:pt x="144" y="126"/>
                    <a:pt x="144" y="126"/>
                    <a:pt x="144" y="125"/>
                  </a:cubicBezTo>
                  <a:cubicBezTo>
                    <a:pt x="144" y="125"/>
                    <a:pt x="144" y="124"/>
                    <a:pt x="144" y="124"/>
                  </a:cubicBezTo>
                  <a:lnTo>
                    <a:pt x="151" y="94"/>
                  </a:lnTo>
                  <a:cubicBezTo>
                    <a:pt x="151" y="94"/>
                    <a:pt x="151" y="93"/>
                    <a:pt x="151" y="93"/>
                  </a:cubicBezTo>
                  <a:cubicBezTo>
                    <a:pt x="151" y="93"/>
                    <a:pt x="152" y="92"/>
                    <a:pt x="152" y="92"/>
                  </a:cubicBezTo>
                  <a:cubicBezTo>
                    <a:pt x="152" y="91"/>
                    <a:pt x="152" y="91"/>
                    <a:pt x="153" y="90"/>
                  </a:cubicBezTo>
                  <a:cubicBezTo>
                    <a:pt x="153" y="90"/>
                    <a:pt x="154" y="89"/>
                    <a:pt x="155" y="89"/>
                  </a:cubicBezTo>
                  <a:cubicBezTo>
                    <a:pt x="156" y="88"/>
                    <a:pt x="157" y="87"/>
                    <a:pt x="157" y="86"/>
                  </a:cubicBezTo>
                  <a:cubicBezTo>
                    <a:pt x="158" y="86"/>
                    <a:pt x="159" y="85"/>
                    <a:pt x="159" y="85"/>
                  </a:cubicBezTo>
                  <a:cubicBezTo>
                    <a:pt x="160" y="85"/>
                    <a:pt x="160" y="85"/>
                    <a:pt x="160" y="85"/>
                  </a:cubicBezTo>
                  <a:cubicBezTo>
                    <a:pt x="161" y="85"/>
                    <a:pt x="161" y="85"/>
                    <a:pt x="161" y="85"/>
                  </a:cubicBezTo>
                  <a:lnTo>
                    <a:pt x="230" y="154"/>
                  </a:lnTo>
                  <a:lnTo>
                    <a:pt x="245" y="140"/>
                  </a:lnTo>
                  <a:cubicBezTo>
                    <a:pt x="245" y="140"/>
                    <a:pt x="245" y="140"/>
                    <a:pt x="246" y="140"/>
                  </a:cubicBezTo>
                  <a:cubicBezTo>
                    <a:pt x="246" y="140"/>
                    <a:pt x="247" y="140"/>
                    <a:pt x="247" y="140"/>
                  </a:cubicBezTo>
                  <a:cubicBezTo>
                    <a:pt x="248" y="140"/>
                    <a:pt x="248" y="140"/>
                    <a:pt x="249" y="141"/>
                  </a:cubicBezTo>
                  <a:cubicBezTo>
                    <a:pt x="250" y="141"/>
                    <a:pt x="250" y="142"/>
                    <a:pt x="251" y="142"/>
                  </a:cubicBezTo>
                  <a:close/>
                  <a:moveTo>
                    <a:pt x="250" y="3"/>
                  </a:moveTo>
                  <a:cubicBezTo>
                    <a:pt x="251" y="4"/>
                    <a:pt x="251" y="5"/>
                    <a:pt x="252" y="6"/>
                  </a:cubicBezTo>
                  <a:cubicBezTo>
                    <a:pt x="252" y="6"/>
                    <a:pt x="253" y="7"/>
                    <a:pt x="253" y="7"/>
                  </a:cubicBezTo>
                  <a:cubicBezTo>
                    <a:pt x="254" y="8"/>
                    <a:pt x="254" y="9"/>
                    <a:pt x="254" y="9"/>
                  </a:cubicBezTo>
                  <a:cubicBezTo>
                    <a:pt x="255" y="10"/>
                    <a:pt x="255" y="11"/>
                    <a:pt x="255" y="12"/>
                  </a:cubicBezTo>
                  <a:lnTo>
                    <a:pt x="292" y="105"/>
                  </a:lnTo>
                  <a:cubicBezTo>
                    <a:pt x="293" y="106"/>
                    <a:pt x="293" y="107"/>
                    <a:pt x="293" y="107"/>
                  </a:cubicBezTo>
                  <a:cubicBezTo>
                    <a:pt x="293" y="108"/>
                    <a:pt x="293" y="108"/>
                    <a:pt x="292" y="109"/>
                  </a:cubicBezTo>
                  <a:cubicBezTo>
                    <a:pt x="292" y="110"/>
                    <a:pt x="292" y="111"/>
                    <a:pt x="291" y="111"/>
                  </a:cubicBezTo>
                  <a:cubicBezTo>
                    <a:pt x="290" y="112"/>
                    <a:pt x="289" y="113"/>
                    <a:pt x="288" y="114"/>
                  </a:cubicBezTo>
                  <a:cubicBezTo>
                    <a:pt x="287" y="115"/>
                    <a:pt x="286" y="116"/>
                    <a:pt x="285" y="117"/>
                  </a:cubicBezTo>
                  <a:cubicBezTo>
                    <a:pt x="284" y="118"/>
                    <a:pt x="283" y="118"/>
                    <a:pt x="283" y="118"/>
                  </a:cubicBezTo>
                  <a:cubicBezTo>
                    <a:pt x="282" y="118"/>
                    <a:pt x="282" y="118"/>
                    <a:pt x="281" y="118"/>
                  </a:cubicBezTo>
                  <a:cubicBezTo>
                    <a:pt x="281" y="117"/>
                    <a:pt x="281" y="117"/>
                    <a:pt x="280" y="116"/>
                  </a:cubicBezTo>
                  <a:lnTo>
                    <a:pt x="243" y="19"/>
                  </a:lnTo>
                  <a:lnTo>
                    <a:pt x="206" y="57"/>
                  </a:lnTo>
                  <a:cubicBezTo>
                    <a:pt x="205" y="58"/>
                    <a:pt x="204" y="58"/>
                    <a:pt x="203" y="58"/>
                  </a:cubicBezTo>
                  <a:cubicBezTo>
                    <a:pt x="201" y="57"/>
                    <a:pt x="200" y="56"/>
                    <a:pt x="199" y="55"/>
                  </a:cubicBezTo>
                  <a:cubicBezTo>
                    <a:pt x="198" y="54"/>
                    <a:pt x="197" y="53"/>
                    <a:pt x="197" y="53"/>
                  </a:cubicBezTo>
                  <a:cubicBezTo>
                    <a:pt x="196" y="52"/>
                    <a:pt x="196" y="51"/>
                    <a:pt x="196" y="51"/>
                  </a:cubicBezTo>
                  <a:cubicBezTo>
                    <a:pt x="196" y="50"/>
                    <a:pt x="196" y="50"/>
                    <a:pt x="196" y="49"/>
                  </a:cubicBezTo>
                  <a:cubicBezTo>
                    <a:pt x="196" y="49"/>
                    <a:pt x="196" y="48"/>
                    <a:pt x="196" y="48"/>
                  </a:cubicBezTo>
                  <a:lnTo>
                    <a:pt x="242" y="2"/>
                  </a:lnTo>
                  <a:cubicBezTo>
                    <a:pt x="243" y="2"/>
                    <a:pt x="243" y="1"/>
                    <a:pt x="244" y="1"/>
                  </a:cubicBezTo>
                  <a:cubicBezTo>
                    <a:pt x="244" y="1"/>
                    <a:pt x="245" y="0"/>
                    <a:pt x="246" y="1"/>
                  </a:cubicBezTo>
                  <a:cubicBezTo>
                    <a:pt x="246" y="1"/>
                    <a:pt x="247" y="1"/>
                    <a:pt x="248" y="1"/>
                  </a:cubicBezTo>
                  <a:cubicBezTo>
                    <a:pt x="248" y="2"/>
                    <a:pt x="249" y="3"/>
                    <a:pt x="250" y="3"/>
                  </a:cubicBezTo>
                  <a:close/>
                </a:path>
              </a:pathLst>
            </a:custGeom>
            <a:solidFill>
              <a:srgbClr val="59595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65" name="Freeform 41"/>
            <p:cNvSpPr>
              <a:spLocks noEditPoints="1"/>
            </p:cNvSpPr>
            <p:nvPr/>
          </p:nvSpPr>
          <p:spPr bwMode="auto">
            <a:xfrm>
              <a:off x="1206" y="3105"/>
              <a:ext cx="148" cy="154"/>
            </a:xfrm>
            <a:custGeom>
              <a:avLst/>
              <a:gdLst/>
              <a:ahLst/>
              <a:cxnLst>
                <a:cxn ang="0">
                  <a:pos x="118" y="271"/>
                </a:cxn>
                <a:cxn ang="0">
                  <a:pos x="73" y="317"/>
                </a:cxn>
                <a:cxn ang="0">
                  <a:pos x="68" y="318"/>
                </a:cxn>
                <a:cxn ang="0">
                  <a:pos x="62" y="312"/>
                </a:cxn>
                <a:cxn ang="0">
                  <a:pos x="61" y="275"/>
                </a:cxn>
                <a:cxn ang="0">
                  <a:pos x="52" y="234"/>
                </a:cxn>
                <a:cxn ang="0">
                  <a:pos x="35" y="222"/>
                </a:cxn>
                <a:cxn ang="0">
                  <a:pos x="15" y="236"/>
                </a:cxn>
                <a:cxn ang="0">
                  <a:pos x="9" y="253"/>
                </a:cxn>
                <a:cxn ang="0">
                  <a:pos x="5" y="253"/>
                </a:cxn>
                <a:cxn ang="0">
                  <a:pos x="0" y="247"/>
                </a:cxn>
                <a:cxn ang="0">
                  <a:pos x="1" y="240"/>
                </a:cxn>
                <a:cxn ang="0">
                  <a:pos x="13" y="218"/>
                </a:cxn>
                <a:cxn ang="0">
                  <a:pos x="47" y="209"/>
                </a:cxn>
                <a:cxn ang="0">
                  <a:pos x="68" y="235"/>
                </a:cxn>
                <a:cxn ang="0">
                  <a:pos x="74" y="299"/>
                </a:cxn>
                <a:cxn ang="0">
                  <a:pos x="111" y="264"/>
                </a:cxn>
                <a:cxn ang="0">
                  <a:pos x="150" y="161"/>
                </a:cxn>
                <a:cxn ang="0">
                  <a:pos x="173" y="214"/>
                </a:cxn>
                <a:cxn ang="0">
                  <a:pos x="132" y="240"/>
                </a:cxn>
                <a:cxn ang="0">
                  <a:pos x="81" y="198"/>
                </a:cxn>
                <a:cxn ang="0">
                  <a:pos x="84" y="148"/>
                </a:cxn>
                <a:cxn ang="0">
                  <a:pos x="132" y="145"/>
                </a:cxn>
                <a:cxn ang="0">
                  <a:pos x="129" y="163"/>
                </a:cxn>
                <a:cxn ang="0">
                  <a:pos x="104" y="150"/>
                </a:cxn>
                <a:cxn ang="0">
                  <a:pos x="86" y="168"/>
                </a:cxn>
                <a:cxn ang="0">
                  <a:pos x="106" y="205"/>
                </a:cxn>
                <a:cxn ang="0">
                  <a:pos x="146" y="227"/>
                </a:cxn>
                <a:cxn ang="0">
                  <a:pos x="161" y="206"/>
                </a:cxn>
                <a:cxn ang="0">
                  <a:pos x="148" y="182"/>
                </a:cxn>
                <a:cxn ang="0">
                  <a:pos x="253" y="133"/>
                </a:cxn>
                <a:cxn ang="0">
                  <a:pos x="253" y="138"/>
                </a:cxn>
                <a:cxn ang="0">
                  <a:pos x="210" y="179"/>
                </a:cxn>
                <a:cxn ang="0">
                  <a:pos x="204" y="175"/>
                </a:cxn>
                <a:cxn ang="0">
                  <a:pos x="204" y="170"/>
                </a:cxn>
                <a:cxn ang="0">
                  <a:pos x="154" y="118"/>
                </a:cxn>
                <a:cxn ang="0">
                  <a:pos x="150" y="121"/>
                </a:cxn>
                <a:cxn ang="0">
                  <a:pos x="145" y="116"/>
                </a:cxn>
                <a:cxn ang="0">
                  <a:pos x="151" y="83"/>
                </a:cxn>
                <a:cxn ang="0">
                  <a:pos x="153" y="79"/>
                </a:cxn>
                <a:cxn ang="0">
                  <a:pos x="159" y="74"/>
                </a:cxn>
                <a:cxn ang="0">
                  <a:pos x="230" y="143"/>
                </a:cxn>
                <a:cxn ang="0">
                  <a:pos x="247" y="129"/>
                </a:cxn>
                <a:cxn ang="0">
                  <a:pos x="305" y="46"/>
                </a:cxn>
                <a:cxn ang="0">
                  <a:pos x="309" y="81"/>
                </a:cxn>
                <a:cxn ang="0">
                  <a:pos x="275" y="108"/>
                </a:cxn>
                <a:cxn ang="0">
                  <a:pos x="248" y="93"/>
                </a:cxn>
                <a:cxn ang="0">
                  <a:pos x="249" y="61"/>
                </a:cxn>
                <a:cxn ang="0">
                  <a:pos x="222" y="61"/>
                </a:cxn>
                <a:cxn ang="0">
                  <a:pos x="206" y="36"/>
                </a:cxn>
                <a:cxn ang="0">
                  <a:pos x="231" y="3"/>
                </a:cxn>
                <a:cxn ang="0">
                  <a:pos x="260" y="7"/>
                </a:cxn>
                <a:cxn ang="0">
                  <a:pos x="268" y="32"/>
                </a:cxn>
                <a:cxn ang="0">
                  <a:pos x="288" y="39"/>
                </a:cxn>
                <a:cxn ang="0">
                  <a:pos x="251" y="19"/>
                </a:cxn>
                <a:cxn ang="0">
                  <a:pos x="233" y="16"/>
                </a:cxn>
                <a:cxn ang="0">
                  <a:pos x="224" y="45"/>
                </a:cxn>
                <a:cxn ang="0">
                  <a:pos x="244" y="49"/>
                </a:cxn>
                <a:cxn ang="0">
                  <a:pos x="251" y="19"/>
                </a:cxn>
                <a:cxn ang="0">
                  <a:pos x="282" y="52"/>
                </a:cxn>
                <a:cxn ang="0">
                  <a:pos x="258" y="68"/>
                </a:cxn>
                <a:cxn ang="0">
                  <a:pos x="263" y="89"/>
                </a:cxn>
                <a:cxn ang="0">
                  <a:pos x="300" y="70"/>
                </a:cxn>
              </a:cxnLst>
              <a:rect l="0" t="0" r="r" b="b"/>
              <a:pathLst>
                <a:path w="314" h="319">
                  <a:moveTo>
                    <a:pt x="115" y="267"/>
                  </a:moveTo>
                  <a:cubicBezTo>
                    <a:pt x="115" y="268"/>
                    <a:pt x="116" y="268"/>
                    <a:pt x="117" y="269"/>
                  </a:cubicBezTo>
                  <a:cubicBezTo>
                    <a:pt x="117" y="270"/>
                    <a:pt x="117" y="270"/>
                    <a:pt x="118" y="271"/>
                  </a:cubicBezTo>
                  <a:cubicBezTo>
                    <a:pt x="118" y="271"/>
                    <a:pt x="118" y="272"/>
                    <a:pt x="118" y="272"/>
                  </a:cubicBezTo>
                  <a:cubicBezTo>
                    <a:pt x="118" y="273"/>
                    <a:pt x="117" y="273"/>
                    <a:pt x="117" y="274"/>
                  </a:cubicBezTo>
                  <a:lnTo>
                    <a:pt x="73" y="317"/>
                  </a:lnTo>
                  <a:cubicBezTo>
                    <a:pt x="73" y="318"/>
                    <a:pt x="72" y="318"/>
                    <a:pt x="72" y="318"/>
                  </a:cubicBezTo>
                  <a:cubicBezTo>
                    <a:pt x="71" y="319"/>
                    <a:pt x="71" y="319"/>
                    <a:pt x="70" y="319"/>
                  </a:cubicBezTo>
                  <a:cubicBezTo>
                    <a:pt x="69" y="319"/>
                    <a:pt x="69" y="319"/>
                    <a:pt x="68" y="318"/>
                  </a:cubicBezTo>
                  <a:cubicBezTo>
                    <a:pt x="67" y="318"/>
                    <a:pt x="66" y="317"/>
                    <a:pt x="65" y="316"/>
                  </a:cubicBezTo>
                  <a:cubicBezTo>
                    <a:pt x="65" y="315"/>
                    <a:pt x="64" y="315"/>
                    <a:pt x="63" y="314"/>
                  </a:cubicBezTo>
                  <a:cubicBezTo>
                    <a:pt x="63" y="313"/>
                    <a:pt x="62" y="312"/>
                    <a:pt x="62" y="312"/>
                  </a:cubicBezTo>
                  <a:cubicBezTo>
                    <a:pt x="62" y="311"/>
                    <a:pt x="62" y="310"/>
                    <a:pt x="62" y="310"/>
                  </a:cubicBezTo>
                  <a:cubicBezTo>
                    <a:pt x="61" y="309"/>
                    <a:pt x="61" y="308"/>
                    <a:pt x="61" y="307"/>
                  </a:cubicBezTo>
                  <a:lnTo>
                    <a:pt x="61" y="275"/>
                  </a:lnTo>
                  <a:cubicBezTo>
                    <a:pt x="61" y="268"/>
                    <a:pt x="60" y="261"/>
                    <a:pt x="60" y="256"/>
                  </a:cubicBezTo>
                  <a:cubicBezTo>
                    <a:pt x="59" y="251"/>
                    <a:pt x="58" y="247"/>
                    <a:pt x="57" y="243"/>
                  </a:cubicBezTo>
                  <a:cubicBezTo>
                    <a:pt x="55" y="240"/>
                    <a:pt x="54" y="237"/>
                    <a:pt x="52" y="234"/>
                  </a:cubicBezTo>
                  <a:cubicBezTo>
                    <a:pt x="51" y="232"/>
                    <a:pt x="49" y="230"/>
                    <a:pt x="47" y="228"/>
                  </a:cubicBezTo>
                  <a:cubicBezTo>
                    <a:pt x="46" y="226"/>
                    <a:pt x="44" y="225"/>
                    <a:pt x="41" y="224"/>
                  </a:cubicBezTo>
                  <a:cubicBezTo>
                    <a:pt x="39" y="223"/>
                    <a:pt x="37" y="222"/>
                    <a:pt x="35" y="222"/>
                  </a:cubicBezTo>
                  <a:cubicBezTo>
                    <a:pt x="33" y="222"/>
                    <a:pt x="30" y="223"/>
                    <a:pt x="28" y="224"/>
                  </a:cubicBezTo>
                  <a:cubicBezTo>
                    <a:pt x="25" y="225"/>
                    <a:pt x="23" y="226"/>
                    <a:pt x="21" y="228"/>
                  </a:cubicBezTo>
                  <a:cubicBezTo>
                    <a:pt x="19" y="231"/>
                    <a:pt x="17" y="234"/>
                    <a:pt x="15" y="236"/>
                  </a:cubicBezTo>
                  <a:cubicBezTo>
                    <a:pt x="14" y="239"/>
                    <a:pt x="13" y="242"/>
                    <a:pt x="12" y="244"/>
                  </a:cubicBezTo>
                  <a:cubicBezTo>
                    <a:pt x="11" y="246"/>
                    <a:pt x="11" y="248"/>
                    <a:pt x="11" y="250"/>
                  </a:cubicBezTo>
                  <a:cubicBezTo>
                    <a:pt x="10" y="252"/>
                    <a:pt x="10" y="253"/>
                    <a:pt x="9" y="253"/>
                  </a:cubicBezTo>
                  <a:cubicBezTo>
                    <a:pt x="9" y="254"/>
                    <a:pt x="9" y="254"/>
                    <a:pt x="8" y="254"/>
                  </a:cubicBezTo>
                  <a:cubicBezTo>
                    <a:pt x="8" y="254"/>
                    <a:pt x="7" y="254"/>
                    <a:pt x="7" y="254"/>
                  </a:cubicBezTo>
                  <a:cubicBezTo>
                    <a:pt x="6" y="253"/>
                    <a:pt x="6" y="253"/>
                    <a:pt x="5" y="253"/>
                  </a:cubicBezTo>
                  <a:cubicBezTo>
                    <a:pt x="4" y="252"/>
                    <a:pt x="4" y="251"/>
                    <a:pt x="3" y="250"/>
                  </a:cubicBezTo>
                  <a:cubicBezTo>
                    <a:pt x="2" y="250"/>
                    <a:pt x="2" y="249"/>
                    <a:pt x="1" y="249"/>
                  </a:cubicBezTo>
                  <a:cubicBezTo>
                    <a:pt x="1" y="248"/>
                    <a:pt x="1" y="248"/>
                    <a:pt x="0" y="247"/>
                  </a:cubicBezTo>
                  <a:cubicBezTo>
                    <a:pt x="0" y="247"/>
                    <a:pt x="0" y="247"/>
                    <a:pt x="0" y="246"/>
                  </a:cubicBezTo>
                  <a:cubicBezTo>
                    <a:pt x="0" y="246"/>
                    <a:pt x="0" y="245"/>
                    <a:pt x="0" y="244"/>
                  </a:cubicBezTo>
                  <a:cubicBezTo>
                    <a:pt x="0" y="243"/>
                    <a:pt x="0" y="242"/>
                    <a:pt x="1" y="240"/>
                  </a:cubicBezTo>
                  <a:cubicBezTo>
                    <a:pt x="1" y="238"/>
                    <a:pt x="2" y="236"/>
                    <a:pt x="3" y="233"/>
                  </a:cubicBezTo>
                  <a:cubicBezTo>
                    <a:pt x="4" y="231"/>
                    <a:pt x="5" y="228"/>
                    <a:pt x="7" y="225"/>
                  </a:cubicBezTo>
                  <a:cubicBezTo>
                    <a:pt x="9" y="223"/>
                    <a:pt x="11" y="220"/>
                    <a:pt x="13" y="218"/>
                  </a:cubicBezTo>
                  <a:cubicBezTo>
                    <a:pt x="17" y="214"/>
                    <a:pt x="21" y="211"/>
                    <a:pt x="25" y="210"/>
                  </a:cubicBezTo>
                  <a:cubicBezTo>
                    <a:pt x="29" y="208"/>
                    <a:pt x="33" y="207"/>
                    <a:pt x="36" y="207"/>
                  </a:cubicBezTo>
                  <a:cubicBezTo>
                    <a:pt x="40" y="207"/>
                    <a:pt x="44" y="208"/>
                    <a:pt x="47" y="209"/>
                  </a:cubicBezTo>
                  <a:cubicBezTo>
                    <a:pt x="50" y="211"/>
                    <a:pt x="53" y="213"/>
                    <a:pt x="56" y="216"/>
                  </a:cubicBezTo>
                  <a:cubicBezTo>
                    <a:pt x="59" y="218"/>
                    <a:pt x="61" y="221"/>
                    <a:pt x="63" y="224"/>
                  </a:cubicBezTo>
                  <a:cubicBezTo>
                    <a:pt x="65" y="227"/>
                    <a:pt x="67" y="230"/>
                    <a:pt x="68" y="235"/>
                  </a:cubicBezTo>
                  <a:cubicBezTo>
                    <a:pt x="70" y="239"/>
                    <a:pt x="71" y="244"/>
                    <a:pt x="72" y="251"/>
                  </a:cubicBezTo>
                  <a:cubicBezTo>
                    <a:pt x="73" y="257"/>
                    <a:pt x="73" y="265"/>
                    <a:pt x="73" y="274"/>
                  </a:cubicBezTo>
                  <a:lnTo>
                    <a:pt x="74" y="299"/>
                  </a:lnTo>
                  <a:lnTo>
                    <a:pt x="108" y="265"/>
                  </a:lnTo>
                  <a:cubicBezTo>
                    <a:pt x="108" y="265"/>
                    <a:pt x="109" y="264"/>
                    <a:pt x="109" y="264"/>
                  </a:cubicBezTo>
                  <a:cubicBezTo>
                    <a:pt x="110" y="264"/>
                    <a:pt x="110" y="264"/>
                    <a:pt x="111" y="264"/>
                  </a:cubicBezTo>
                  <a:cubicBezTo>
                    <a:pt x="111" y="264"/>
                    <a:pt x="112" y="265"/>
                    <a:pt x="113" y="265"/>
                  </a:cubicBezTo>
                  <a:cubicBezTo>
                    <a:pt x="113" y="266"/>
                    <a:pt x="114" y="266"/>
                    <a:pt x="115" y="267"/>
                  </a:cubicBezTo>
                  <a:close/>
                  <a:moveTo>
                    <a:pt x="150" y="161"/>
                  </a:moveTo>
                  <a:cubicBezTo>
                    <a:pt x="156" y="167"/>
                    <a:pt x="161" y="173"/>
                    <a:pt x="165" y="179"/>
                  </a:cubicBezTo>
                  <a:cubicBezTo>
                    <a:pt x="169" y="185"/>
                    <a:pt x="172" y="191"/>
                    <a:pt x="173" y="197"/>
                  </a:cubicBezTo>
                  <a:cubicBezTo>
                    <a:pt x="175" y="203"/>
                    <a:pt x="175" y="208"/>
                    <a:pt x="173" y="214"/>
                  </a:cubicBezTo>
                  <a:cubicBezTo>
                    <a:pt x="172" y="219"/>
                    <a:pt x="168" y="225"/>
                    <a:pt x="163" y="230"/>
                  </a:cubicBezTo>
                  <a:cubicBezTo>
                    <a:pt x="158" y="235"/>
                    <a:pt x="153" y="238"/>
                    <a:pt x="148" y="240"/>
                  </a:cubicBezTo>
                  <a:cubicBezTo>
                    <a:pt x="143" y="242"/>
                    <a:pt x="137" y="242"/>
                    <a:pt x="132" y="240"/>
                  </a:cubicBezTo>
                  <a:cubicBezTo>
                    <a:pt x="126" y="239"/>
                    <a:pt x="121" y="236"/>
                    <a:pt x="115" y="232"/>
                  </a:cubicBezTo>
                  <a:cubicBezTo>
                    <a:pt x="109" y="228"/>
                    <a:pt x="103" y="223"/>
                    <a:pt x="96" y="216"/>
                  </a:cubicBezTo>
                  <a:cubicBezTo>
                    <a:pt x="90" y="210"/>
                    <a:pt x="85" y="204"/>
                    <a:pt x="81" y="198"/>
                  </a:cubicBezTo>
                  <a:cubicBezTo>
                    <a:pt x="77" y="192"/>
                    <a:pt x="74" y="186"/>
                    <a:pt x="73" y="181"/>
                  </a:cubicBezTo>
                  <a:cubicBezTo>
                    <a:pt x="72" y="175"/>
                    <a:pt x="72" y="169"/>
                    <a:pt x="73" y="164"/>
                  </a:cubicBezTo>
                  <a:cubicBezTo>
                    <a:pt x="75" y="158"/>
                    <a:pt x="78" y="153"/>
                    <a:pt x="84" y="148"/>
                  </a:cubicBezTo>
                  <a:cubicBezTo>
                    <a:pt x="88" y="143"/>
                    <a:pt x="94" y="139"/>
                    <a:pt x="99" y="138"/>
                  </a:cubicBezTo>
                  <a:cubicBezTo>
                    <a:pt x="104" y="136"/>
                    <a:pt x="109" y="136"/>
                    <a:pt x="115" y="137"/>
                  </a:cubicBezTo>
                  <a:cubicBezTo>
                    <a:pt x="120" y="139"/>
                    <a:pt x="126" y="141"/>
                    <a:pt x="132" y="145"/>
                  </a:cubicBezTo>
                  <a:cubicBezTo>
                    <a:pt x="138" y="150"/>
                    <a:pt x="144" y="155"/>
                    <a:pt x="150" y="161"/>
                  </a:cubicBezTo>
                  <a:close/>
                  <a:moveTo>
                    <a:pt x="140" y="173"/>
                  </a:moveTo>
                  <a:cubicBezTo>
                    <a:pt x="136" y="169"/>
                    <a:pt x="133" y="166"/>
                    <a:pt x="129" y="163"/>
                  </a:cubicBezTo>
                  <a:cubicBezTo>
                    <a:pt x="126" y="160"/>
                    <a:pt x="123" y="158"/>
                    <a:pt x="120" y="156"/>
                  </a:cubicBezTo>
                  <a:cubicBezTo>
                    <a:pt x="117" y="154"/>
                    <a:pt x="114" y="152"/>
                    <a:pt x="111" y="152"/>
                  </a:cubicBezTo>
                  <a:cubicBezTo>
                    <a:pt x="109" y="151"/>
                    <a:pt x="106" y="150"/>
                    <a:pt x="104" y="150"/>
                  </a:cubicBezTo>
                  <a:cubicBezTo>
                    <a:pt x="102" y="151"/>
                    <a:pt x="100" y="151"/>
                    <a:pt x="97" y="152"/>
                  </a:cubicBezTo>
                  <a:cubicBezTo>
                    <a:pt x="95" y="153"/>
                    <a:pt x="93" y="155"/>
                    <a:pt x="91" y="157"/>
                  </a:cubicBezTo>
                  <a:cubicBezTo>
                    <a:pt x="88" y="160"/>
                    <a:pt x="86" y="164"/>
                    <a:pt x="86" y="168"/>
                  </a:cubicBezTo>
                  <a:cubicBezTo>
                    <a:pt x="85" y="171"/>
                    <a:pt x="86" y="175"/>
                    <a:pt x="87" y="179"/>
                  </a:cubicBezTo>
                  <a:cubicBezTo>
                    <a:pt x="89" y="183"/>
                    <a:pt x="91" y="188"/>
                    <a:pt x="95" y="192"/>
                  </a:cubicBezTo>
                  <a:cubicBezTo>
                    <a:pt x="98" y="196"/>
                    <a:pt x="102" y="200"/>
                    <a:pt x="106" y="205"/>
                  </a:cubicBezTo>
                  <a:cubicBezTo>
                    <a:pt x="112" y="211"/>
                    <a:pt x="117" y="215"/>
                    <a:pt x="122" y="219"/>
                  </a:cubicBezTo>
                  <a:cubicBezTo>
                    <a:pt x="127" y="222"/>
                    <a:pt x="131" y="225"/>
                    <a:pt x="135" y="226"/>
                  </a:cubicBezTo>
                  <a:cubicBezTo>
                    <a:pt x="139" y="227"/>
                    <a:pt x="142" y="227"/>
                    <a:pt x="146" y="227"/>
                  </a:cubicBezTo>
                  <a:cubicBezTo>
                    <a:pt x="149" y="226"/>
                    <a:pt x="152" y="224"/>
                    <a:pt x="155" y="221"/>
                  </a:cubicBezTo>
                  <a:cubicBezTo>
                    <a:pt x="157" y="219"/>
                    <a:pt x="159" y="216"/>
                    <a:pt x="160" y="214"/>
                  </a:cubicBezTo>
                  <a:cubicBezTo>
                    <a:pt x="161" y="211"/>
                    <a:pt x="161" y="209"/>
                    <a:pt x="161" y="206"/>
                  </a:cubicBezTo>
                  <a:cubicBezTo>
                    <a:pt x="161" y="204"/>
                    <a:pt x="160" y="201"/>
                    <a:pt x="159" y="198"/>
                  </a:cubicBezTo>
                  <a:cubicBezTo>
                    <a:pt x="158" y="196"/>
                    <a:pt x="157" y="193"/>
                    <a:pt x="155" y="190"/>
                  </a:cubicBezTo>
                  <a:cubicBezTo>
                    <a:pt x="153" y="187"/>
                    <a:pt x="151" y="184"/>
                    <a:pt x="148" y="182"/>
                  </a:cubicBezTo>
                  <a:cubicBezTo>
                    <a:pt x="146" y="179"/>
                    <a:pt x="143" y="176"/>
                    <a:pt x="140" y="173"/>
                  </a:cubicBezTo>
                  <a:close/>
                  <a:moveTo>
                    <a:pt x="251" y="131"/>
                  </a:moveTo>
                  <a:cubicBezTo>
                    <a:pt x="252" y="132"/>
                    <a:pt x="252" y="133"/>
                    <a:pt x="253" y="133"/>
                  </a:cubicBezTo>
                  <a:cubicBezTo>
                    <a:pt x="253" y="134"/>
                    <a:pt x="253" y="135"/>
                    <a:pt x="254" y="135"/>
                  </a:cubicBezTo>
                  <a:cubicBezTo>
                    <a:pt x="254" y="136"/>
                    <a:pt x="254" y="136"/>
                    <a:pt x="254" y="137"/>
                  </a:cubicBezTo>
                  <a:cubicBezTo>
                    <a:pt x="253" y="137"/>
                    <a:pt x="253" y="137"/>
                    <a:pt x="253" y="138"/>
                  </a:cubicBezTo>
                  <a:lnTo>
                    <a:pt x="212" y="179"/>
                  </a:lnTo>
                  <a:cubicBezTo>
                    <a:pt x="212" y="179"/>
                    <a:pt x="211" y="179"/>
                    <a:pt x="211" y="179"/>
                  </a:cubicBezTo>
                  <a:cubicBezTo>
                    <a:pt x="211" y="179"/>
                    <a:pt x="210" y="179"/>
                    <a:pt x="210" y="179"/>
                  </a:cubicBezTo>
                  <a:cubicBezTo>
                    <a:pt x="209" y="179"/>
                    <a:pt x="208" y="179"/>
                    <a:pt x="208" y="179"/>
                  </a:cubicBezTo>
                  <a:cubicBezTo>
                    <a:pt x="207" y="178"/>
                    <a:pt x="206" y="178"/>
                    <a:pt x="206" y="177"/>
                  </a:cubicBezTo>
                  <a:cubicBezTo>
                    <a:pt x="205" y="176"/>
                    <a:pt x="204" y="175"/>
                    <a:pt x="204" y="175"/>
                  </a:cubicBezTo>
                  <a:cubicBezTo>
                    <a:pt x="203" y="174"/>
                    <a:pt x="203" y="173"/>
                    <a:pt x="203" y="173"/>
                  </a:cubicBezTo>
                  <a:cubicBezTo>
                    <a:pt x="203" y="172"/>
                    <a:pt x="203" y="172"/>
                    <a:pt x="203" y="171"/>
                  </a:cubicBezTo>
                  <a:cubicBezTo>
                    <a:pt x="203" y="171"/>
                    <a:pt x="203" y="171"/>
                    <a:pt x="204" y="170"/>
                  </a:cubicBezTo>
                  <a:lnTo>
                    <a:pt x="220" y="154"/>
                  </a:lnTo>
                  <a:lnTo>
                    <a:pt x="160" y="94"/>
                  </a:lnTo>
                  <a:lnTo>
                    <a:pt x="154" y="118"/>
                  </a:lnTo>
                  <a:cubicBezTo>
                    <a:pt x="154" y="120"/>
                    <a:pt x="153" y="120"/>
                    <a:pt x="153" y="121"/>
                  </a:cubicBezTo>
                  <a:cubicBezTo>
                    <a:pt x="153" y="122"/>
                    <a:pt x="152" y="122"/>
                    <a:pt x="151" y="122"/>
                  </a:cubicBezTo>
                  <a:cubicBezTo>
                    <a:pt x="151" y="122"/>
                    <a:pt x="150" y="122"/>
                    <a:pt x="150" y="121"/>
                  </a:cubicBezTo>
                  <a:cubicBezTo>
                    <a:pt x="149" y="121"/>
                    <a:pt x="148" y="120"/>
                    <a:pt x="147" y="119"/>
                  </a:cubicBezTo>
                  <a:cubicBezTo>
                    <a:pt x="146" y="118"/>
                    <a:pt x="146" y="118"/>
                    <a:pt x="145" y="117"/>
                  </a:cubicBezTo>
                  <a:cubicBezTo>
                    <a:pt x="145" y="117"/>
                    <a:pt x="145" y="116"/>
                    <a:pt x="145" y="116"/>
                  </a:cubicBezTo>
                  <a:cubicBezTo>
                    <a:pt x="144" y="115"/>
                    <a:pt x="144" y="115"/>
                    <a:pt x="144" y="114"/>
                  </a:cubicBezTo>
                  <a:cubicBezTo>
                    <a:pt x="144" y="114"/>
                    <a:pt x="144" y="113"/>
                    <a:pt x="144" y="113"/>
                  </a:cubicBezTo>
                  <a:lnTo>
                    <a:pt x="151" y="83"/>
                  </a:lnTo>
                  <a:cubicBezTo>
                    <a:pt x="151" y="83"/>
                    <a:pt x="151" y="82"/>
                    <a:pt x="151" y="82"/>
                  </a:cubicBezTo>
                  <a:cubicBezTo>
                    <a:pt x="151" y="82"/>
                    <a:pt x="152" y="81"/>
                    <a:pt x="152" y="81"/>
                  </a:cubicBezTo>
                  <a:cubicBezTo>
                    <a:pt x="152" y="80"/>
                    <a:pt x="152" y="80"/>
                    <a:pt x="153" y="79"/>
                  </a:cubicBezTo>
                  <a:cubicBezTo>
                    <a:pt x="153" y="79"/>
                    <a:pt x="154" y="78"/>
                    <a:pt x="155" y="78"/>
                  </a:cubicBezTo>
                  <a:cubicBezTo>
                    <a:pt x="156" y="77"/>
                    <a:pt x="157" y="76"/>
                    <a:pt x="157" y="75"/>
                  </a:cubicBezTo>
                  <a:cubicBezTo>
                    <a:pt x="158" y="75"/>
                    <a:pt x="159" y="74"/>
                    <a:pt x="159" y="74"/>
                  </a:cubicBezTo>
                  <a:cubicBezTo>
                    <a:pt x="160" y="74"/>
                    <a:pt x="160" y="74"/>
                    <a:pt x="160" y="74"/>
                  </a:cubicBezTo>
                  <a:cubicBezTo>
                    <a:pt x="161" y="74"/>
                    <a:pt x="161" y="74"/>
                    <a:pt x="161" y="74"/>
                  </a:cubicBezTo>
                  <a:lnTo>
                    <a:pt x="230" y="143"/>
                  </a:lnTo>
                  <a:lnTo>
                    <a:pt x="245" y="129"/>
                  </a:lnTo>
                  <a:cubicBezTo>
                    <a:pt x="245" y="129"/>
                    <a:pt x="245" y="129"/>
                    <a:pt x="246" y="129"/>
                  </a:cubicBezTo>
                  <a:cubicBezTo>
                    <a:pt x="246" y="129"/>
                    <a:pt x="247" y="129"/>
                    <a:pt x="247" y="129"/>
                  </a:cubicBezTo>
                  <a:cubicBezTo>
                    <a:pt x="248" y="129"/>
                    <a:pt x="248" y="129"/>
                    <a:pt x="249" y="130"/>
                  </a:cubicBezTo>
                  <a:cubicBezTo>
                    <a:pt x="250" y="130"/>
                    <a:pt x="250" y="131"/>
                    <a:pt x="251" y="131"/>
                  </a:cubicBezTo>
                  <a:close/>
                  <a:moveTo>
                    <a:pt x="305" y="46"/>
                  </a:moveTo>
                  <a:cubicBezTo>
                    <a:pt x="308" y="49"/>
                    <a:pt x="310" y="53"/>
                    <a:pt x="312" y="57"/>
                  </a:cubicBezTo>
                  <a:cubicBezTo>
                    <a:pt x="313" y="61"/>
                    <a:pt x="314" y="65"/>
                    <a:pt x="313" y="69"/>
                  </a:cubicBezTo>
                  <a:cubicBezTo>
                    <a:pt x="313" y="73"/>
                    <a:pt x="311" y="77"/>
                    <a:pt x="309" y="81"/>
                  </a:cubicBezTo>
                  <a:cubicBezTo>
                    <a:pt x="306" y="86"/>
                    <a:pt x="303" y="90"/>
                    <a:pt x="299" y="94"/>
                  </a:cubicBezTo>
                  <a:cubicBezTo>
                    <a:pt x="295" y="98"/>
                    <a:pt x="291" y="101"/>
                    <a:pt x="287" y="104"/>
                  </a:cubicBezTo>
                  <a:cubicBezTo>
                    <a:pt x="283" y="106"/>
                    <a:pt x="279" y="108"/>
                    <a:pt x="275" y="108"/>
                  </a:cubicBezTo>
                  <a:cubicBezTo>
                    <a:pt x="271" y="109"/>
                    <a:pt x="267" y="108"/>
                    <a:pt x="263" y="107"/>
                  </a:cubicBezTo>
                  <a:cubicBezTo>
                    <a:pt x="260" y="106"/>
                    <a:pt x="256" y="104"/>
                    <a:pt x="253" y="101"/>
                  </a:cubicBezTo>
                  <a:cubicBezTo>
                    <a:pt x="251" y="98"/>
                    <a:pt x="249" y="95"/>
                    <a:pt x="248" y="93"/>
                  </a:cubicBezTo>
                  <a:cubicBezTo>
                    <a:pt x="247" y="90"/>
                    <a:pt x="246" y="87"/>
                    <a:pt x="246" y="83"/>
                  </a:cubicBezTo>
                  <a:cubicBezTo>
                    <a:pt x="245" y="80"/>
                    <a:pt x="246" y="77"/>
                    <a:pt x="246" y="73"/>
                  </a:cubicBezTo>
                  <a:cubicBezTo>
                    <a:pt x="247" y="69"/>
                    <a:pt x="248" y="65"/>
                    <a:pt x="249" y="61"/>
                  </a:cubicBezTo>
                  <a:cubicBezTo>
                    <a:pt x="246" y="62"/>
                    <a:pt x="242" y="63"/>
                    <a:pt x="239" y="63"/>
                  </a:cubicBezTo>
                  <a:cubicBezTo>
                    <a:pt x="236" y="64"/>
                    <a:pt x="233" y="64"/>
                    <a:pt x="230" y="64"/>
                  </a:cubicBezTo>
                  <a:cubicBezTo>
                    <a:pt x="227" y="63"/>
                    <a:pt x="224" y="62"/>
                    <a:pt x="222" y="61"/>
                  </a:cubicBezTo>
                  <a:cubicBezTo>
                    <a:pt x="219" y="60"/>
                    <a:pt x="217" y="58"/>
                    <a:pt x="214" y="56"/>
                  </a:cubicBezTo>
                  <a:cubicBezTo>
                    <a:pt x="212" y="53"/>
                    <a:pt x="210" y="50"/>
                    <a:pt x="208" y="47"/>
                  </a:cubicBezTo>
                  <a:cubicBezTo>
                    <a:pt x="207" y="44"/>
                    <a:pt x="206" y="40"/>
                    <a:pt x="206" y="36"/>
                  </a:cubicBezTo>
                  <a:cubicBezTo>
                    <a:pt x="207" y="32"/>
                    <a:pt x="208" y="28"/>
                    <a:pt x="210" y="24"/>
                  </a:cubicBezTo>
                  <a:cubicBezTo>
                    <a:pt x="212" y="20"/>
                    <a:pt x="215" y="16"/>
                    <a:pt x="219" y="12"/>
                  </a:cubicBezTo>
                  <a:cubicBezTo>
                    <a:pt x="223" y="8"/>
                    <a:pt x="227" y="5"/>
                    <a:pt x="231" y="3"/>
                  </a:cubicBezTo>
                  <a:cubicBezTo>
                    <a:pt x="235" y="1"/>
                    <a:pt x="238" y="0"/>
                    <a:pt x="242" y="0"/>
                  </a:cubicBezTo>
                  <a:cubicBezTo>
                    <a:pt x="245" y="0"/>
                    <a:pt x="249" y="0"/>
                    <a:pt x="252" y="1"/>
                  </a:cubicBezTo>
                  <a:cubicBezTo>
                    <a:pt x="255" y="3"/>
                    <a:pt x="258" y="5"/>
                    <a:pt x="260" y="7"/>
                  </a:cubicBezTo>
                  <a:cubicBezTo>
                    <a:pt x="262" y="9"/>
                    <a:pt x="264" y="12"/>
                    <a:pt x="265" y="14"/>
                  </a:cubicBezTo>
                  <a:cubicBezTo>
                    <a:pt x="267" y="17"/>
                    <a:pt x="267" y="20"/>
                    <a:pt x="268" y="23"/>
                  </a:cubicBezTo>
                  <a:cubicBezTo>
                    <a:pt x="268" y="26"/>
                    <a:pt x="268" y="29"/>
                    <a:pt x="268" y="32"/>
                  </a:cubicBezTo>
                  <a:cubicBezTo>
                    <a:pt x="267" y="35"/>
                    <a:pt x="267" y="39"/>
                    <a:pt x="266" y="43"/>
                  </a:cubicBezTo>
                  <a:cubicBezTo>
                    <a:pt x="270" y="41"/>
                    <a:pt x="274" y="40"/>
                    <a:pt x="278" y="39"/>
                  </a:cubicBezTo>
                  <a:cubicBezTo>
                    <a:pt x="281" y="39"/>
                    <a:pt x="285" y="38"/>
                    <a:pt x="288" y="39"/>
                  </a:cubicBezTo>
                  <a:cubicBezTo>
                    <a:pt x="291" y="39"/>
                    <a:pt x="294" y="39"/>
                    <a:pt x="297" y="41"/>
                  </a:cubicBezTo>
                  <a:cubicBezTo>
                    <a:pt x="300" y="42"/>
                    <a:pt x="302" y="43"/>
                    <a:pt x="305" y="46"/>
                  </a:cubicBezTo>
                  <a:close/>
                  <a:moveTo>
                    <a:pt x="251" y="19"/>
                  </a:moveTo>
                  <a:cubicBezTo>
                    <a:pt x="249" y="17"/>
                    <a:pt x="248" y="16"/>
                    <a:pt x="246" y="15"/>
                  </a:cubicBezTo>
                  <a:cubicBezTo>
                    <a:pt x="244" y="14"/>
                    <a:pt x="242" y="14"/>
                    <a:pt x="239" y="14"/>
                  </a:cubicBezTo>
                  <a:cubicBezTo>
                    <a:pt x="237" y="14"/>
                    <a:pt x="235" y="15"/>
                    <a:pt x="233" y="16"/>
                  </a:cubicBezTo>
                  <a:cubicBezTo>
                    <a:pt x="231" y="17"/>
                    <a:pt x="229" y="19"/>
                    <a:pt x="227" y="21"/>
                  </a:cubicBezTo>
                  <a:cubicBezTo>
                    <a:pt x="222" y="25"/>
                    <a:pt x="220" y="30"/>
                    <a:pt x="220" y="34"/>
                  </a:cubicBezTo>
                  <a:cubicBezTo>
                    <a:pt x="219" y="38"/>
                    <a:pt x="221" y="42"/>
                    <a:pt x="224" y="45"/>
                  </a:cubicBezTo>
                  <a:cubicBezTo>
                    <a:pt x="226" y="47"/>
                    <a:pt x="228" y="48"/>
                    <a:pt x="230" y="49"/>
                  </a:cubicBezTo>
                  <a:cubicBezTo>
                    <a:pt x="231" y="50"/>
                    <a:pt x="234" y="50"/>
                    <a:pt x="236" y="50"/>
                  </a:cubicBezTo>
                  <a:cubicBezTo>
                    <a:pt x="238" y="50"/>
                    <a:pt x="241" y="50"/>
                    <a:pt x="244" y="49"/>
                  </a:cubicBezTo>
                  <a:cubicBezTo>
                    <a:pt x="247" y="49"/>
                    <a:pt x="250" y="48"/>
                    <a:pt x="254" y="47"/>
                  </a:cubicBezTo>
                  <a:cubicBezTo>
                    <a:pt x="256" y="40"/>
                    <a:pt x="257" y="35"/>
                    <a:pt x="256" y="30"/>
                  </a:cubicBezTo>
                  <a:cubicBezTo>
                    <a:pt x="256" y="26"/>
                    <a:pt x="254" y="22"/>
                    <a:pt x="251" y="19"/>
                  </a:cubicBezTo>
                  <a:close/>
                  <a:moveTo>
                    <a:pt x="295" y="57"/>
                  </a:moveTo>
                  <a:cubicBezTo>
                    <a:pt x="293" y="56"/>
                    <a:pt x="291" y="54"/>
                    <a:pt x="289" y="53"/>
                  </a:cubicBezTo>
                  <a:cubicBezTo>
                    <a:pt x="287" y="53"/>
                    <a:pt x="284" y="52"/>
                    <a:pt x="282" y="52"/>
                  </a:cubicBezTo>
                  <a:cubicBezTo>
                    <a:pt x="279" y="52"/>
                    <a:pt x="276" y="53"/>
                    <a:pt x="273" y="54"/>
                  </a:cubicBezTo>
                  <a:cubicBezTo>
                    <a:pt x="269" y="55"/>
                    <a:pt x="265" y="56"/>
                    <a:pt x="261" y="57"/>
                  </a:cubicBezTo>
                  <a:cubicBezTo>
                    <a:pt x="260" y="61"/>
                    <a:pt x="259" y="64"/>
                    <a:pt x="258" y="68"/>
                  </a:cubicBezTo>
                  <a:cubicBezTo>
                    <a:pt x="258" y="71"/>
                    <a:pt x="257" y="74"/>
                    <a:pt x="258" y="76"/>
                  </a:cubicBezTo>
                  <a:cubicBezTo>
                    <a:pt x="258" y="79"/>
                    <a:pt x="258" y="81"/>
                    <a:pt x="259" y="83"/>
                  </a:cubicBezTo>
                  <a:cubicBezTo>
                    <a:pt x="260" y="85"/>
                    <a:pt x="261" y="87"/>
                    <a:pt x="263" y="89"/>
                  </a:cubicBezTo>
                  <a:cubicBezTo>
                    <a:pt x="267" y="93"/>
                    <a:pt x="271" y="95"/>
                    <a:pt x="276" y="94"/>
                  </a:cubicBezTo>
                  <a:cubicBezTo>
                    <a:pt x="281" y="94"/>
                    <a:pt x="286" y="91"/>
                    <a:pt x="291" y="85"/>
                  </a:cubicBezTo>
                  <a:cubicBezTo>
                    <a:pt x="297" y="80"/>
                    <a:pt x="299" y="75"/>
                    <a:pt x="300" y="70"/>
                  </a:cubicBezTo>
                  <a:cubicBezTo>
                    <a:pt x="300" y="65"/>
                    <a:pt x="299" y="61"/>
                    <a:pt x="295" y="57"/>
                  </a:cubicBezTo>
                  <a:close/>
                </a:path>
              </a:pathLst>
            </a:custGeom>
            <a:solidFill>
              <a:srgbClr val="59595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66" name="Freeform 42"/>
            <p:cNvSpPr>
              <a:spLocks noEditPoints="1"/>
            </p:cNvSpPr>
            <p:nvPr/>
          </p:nvSpPr>
          <p:spPr bwMode="auto">
            <a:xfrm>
              <a:off x="1380" y="3106"/>
              <a:ext cx="145" cy="153"/>
            </a:xfrm>
            <a:custGeom>
              <a:avLst/>
              <a:gdLst/>
              <a:ahLst/>
              <a:cxnLst>
                <a:cxn ang="0">
                  <a:pos x="118" y="269"/>
                </a:cxn>
                <a:cxn ang="0">
                  <a:pos x="73" y="315"/>
                </a:cxn>
                <a:cxn ang="0">
                  <a:pos x="68" y="316"/>
                </a:cxn>
                <a:cxn ang="0">
                  <a:pos x="62" y="310"/>
                </a:cxn>
                <a:cxn ang="0">
                  <a:pos x="61" y="273"/>
                </a:cxn>
                <a:cxn ang="0">
                  <a:pos x="52" y="232"/>
                </a:cxn>
                <a:cxn ang="0">
                  <a:pos x="35" y="220"/>
                </a:cxn>
                <a:cxn ang="0">
                  <a:pos x="15" y="234"/>
                </a:cxn>
                <a:cxn ang="0">
                  <a:pos x="9" y="251"/>
                </a:cxn>
                <a:cxn ang="0">
                  <a:pos x="5" y="251"/>
                </a:cxn>
                <a:cxn ang="0">
                  <a:pos x="0" y="245"/>
                </a:cxn>
                <a:cxn ang="0">
                  <a:pos x="1" y="238"/>
                </a:cxn>
                <a:cxn ang="0">
                  <a:pos x="13" y="216"/>
                </a:cxn>
                <a:cxn ang="0">
                  <a:pos x="47" y="207"/>
                </a:cxn>
                <a:cxn ang="0">
                  <a:pos x="68" y="233"/>
                </a:cxn>
                <a:cxn ang="0">
                  <a:pos x="74" y="297"/>
                </a:cxn>
                <a:cxn ang="0">
                  <a:pos x="111" y="262"/>
                </a:cxn>
                <a:cxn ang="0">
                  <a:pos x="150" y="159"/>
                </a:cxn>
                <a:cxn ang="0">
                  <a:pos x="173" y="212"/>
                </a:cxn>
                <a:cxn ang="0">
                  <a:pos x="132" y="238"/>
                </a:cxn>
                <a:cxn ang="0">
                  <a:pos x="81" y="196"/>
                </a:cxn>
                <a:cxn ang="0">
                  <a:pos x="84" y="146"/>
                </a:cxn>
                <a:cxn ang="0">
                  <a:pos x="132" y="143"/>
                </a:cxn>
                <a:cxn ang="0">
                  <a:pos x="129" y="161"/>
                </a:cxn>
                <a:cxn ang="0">
                  <a:pos x="104" y="148"/>
                </a:cxn>
                <a:cxn ang="0">
                  <a:pos x="86" y="166"/>
                </a:cxn>
                <a:cxn ang="0">
                  <a:pos x="106" y="203"/>
                </a:cxn>
                <a:cxn ang="0">
                  <a:pos x="146" y="225"/>
                </a:cxn>
                <a:cxn ang="0">
                  <a:pos x="161" y="204"/>
                </a:cxn>
                <a:cxn ang="0">
                  <a:pos x="148" y="180"/>
                </a:cxn>
                <a:cxn ang="0">
                  <a:pos x="253" y="131"/>
                </a:cxn>
                <a:cxn ang="0">
                  <a:pos x="253" y="136"/>
                </a:cxn>
                <a:cxn ang="0">
                  <a:pos x="210" y="177"/>
                </a:cxn>
                <a:cxn ang="0">
                  <a:pos x="204" y="173"/>
                </a:cxn>
                <a:cxn ang="0">
                  <a:pos x="204" y="168"/>
                </a:cxn>
                <a:cxn ang="0">
                  <a:pos x="154" y="116"/>
                </a:cxn>
                <a:cxn ang="0">
                  <a:pos x="150" y="119"/>
                </a:cxn>
                <a:cxn ang="0">
                  <a:pos x="145" y="114"/>
                </a:cxn>
                <a:cxn ang="0">
                  <a:pos x="151" y="81"/>
                </a:cxn>
                <a:cxn ang="0">
                  <a:pos x="153" y="77"/>
                </a:cxn>
                <a:cxn ang="0">
                  <a:pos x="159" y="72"/>
                </a:cxn>
                <a:cxn ang="0">
                  <a:pos x="230" y="141"/>
                </a:cxn>
                <a:cxn ang="0">
                  <a:pos x="247" y="127"/>
                </a:cxn>
                <a:cxn ang="0">
                  <a:pos x="281" y="23"/>
                </a:cxn>
                <a:cxn ang="0">
                  <a:pos x="304" y="59"/>
                </a:cxn>
                <a:cxn ang="0">
                  <a:pos x="291" y="100"/>
                </a:cxn>
                <a:cxn ang="0">
                  <a:pos x="276" y="111"/>
                </a:cxn>
                <a:cxn ang="0">
                  <a:pos x="268" y="109"/>
                </a:cxn>
                <a:cxn ang="0">
                  <a:pos x="265" y="104"/>
                </a:cxn>
                <a:cxn ang="0">
                  <a:pos x="272" y="99"/>
                </a:cxn>
                <a:cxn ang="0">
                  <a:pos x="291" y="78"/>
                </a:cxn>
                <a:cxn ang="0">
                  <a:pos x="278" y="40"/>
                </a:cxn>
                <a:cxn ang="0">
                  <a:pos x="252" y="72"/>
                </a:cxn>
                <a:cxn ang="0">
                  <a:pos x="218" y="63"/>
                </a:cxn>
                <a:cxn ang="0">
                  <a:pos x="209" y="25"/>
                </a:cxn>
                <a:cxn ang="0">
                  <a:pos x="238" y="0"/>
                </a:cxn>
                <a:cxn ang="0">
                  <a:pos x="270" y="13"/>
                </a:cxn>
                <a:cxn ang="0">
                  <a:pos x="255" y="20"/>
                </a:cxn>
                <a:cxn ang="0">
                  <a:pos x="226" y="20"/>
                </a:cxn>
                <a:cxn ang="0">
                  <a:pos x="222" y="45"/>
                </a:cxn>
                <a:cxn ang="0">
                  <a:pos x="243" y="60"/>
                </a:cxn>
                <a:cxn ang="0">
                  <a:pos x="266" y="43"/>
                </a:cxn>
              </a:cxnLst>
              <a:rect l="0" t="0" r="r" b="b"/>
              <a:pathLst>
                <a:path w="306" h="317">
                  <a:moveTo>
                    <a:pt x="115" y="265"/>
                  </a:moveTo>
                  <a:cubicBezTo>
                    <a:pt x="115" y="266"/>
                    <a:pt x="116" y="266"/>
                    <a:pt x="117" y="267"/>
                  </a:cubicBezTo>
                  <a:cubicBezTo>
                    <a:pt x="117" y="268"/>
                    <a:pt x="117" y="268"/>
                    <a:pt x="118" y="269"/>
                  </a:cubicBezTo>
                  <a:cubicBezTo>
                    <a:pt x="118" y="269"/>
                    <a:pt x="118" y="270"/>
                    <a:pt x="118" y="270"/>
                  </a:cubicBezTo>
                  <a:cubicBezTo>
                    <a:pt x="118" y="271"/>
                    <a:pt x="117" y="271"/>
                    <a:pt x="117" y="272"/>
                  </a:cubicBezTo>
                  <a:lnTo>
                    <a:pt x="73" y="315"/>
                  </a:lnTo>
                  <a:cubicBezTo>
                    <a:pt x="73" y="316"/>
                    <a:pt x="72" y="316"/>
                    <a:pt x="72" y="316"/>
                  </a:cubicBezTo>
                  <a:cubicBezTo>
                    <a:pt x="71" y="317"/>
                    <a:pt x="71" y="317"/>
                    <a:pt x="70" y="317"/>
                  </a:cubicBezTo>
                  <a:cubicBezTo>
                    <a:pt x="69" y="317"/>
                    <a:pt x="69" y="317"/>
                    <a:pt x="68" y="316"/>
                  </a:cubicBezTo>
                  <a:cubicBezTo>
                    <a:pt x="67" y="316"/>
                    <a:pt x="66" y="315"/>
                    <a:pt x="65" y="314"/>
                  </a:cubicBezTo>
                  <a:cubicBezTo>
                    <a:pt x="65" y="313"/>
                    <a:pt x="64" y="313"/>
                    <a:pt x="63" y="312"/>
                  </a:cubicBezTo>
                  <a:cubicBezTo>
                    <a:pt x="63" y="311"/>
                    <a:pt x="62" y="310"/>
                    <a:pt x="62" y="310"/>
                  </a:cubicBezTo>
                  <a:cubicBezTo>
                    <a:pt x="62" y="309"/>
                    <a:pt x="62" y="308"/>
                    <a:pt x="62" y="308"/>
                  </a:cubicBezTo>
                  <a:cubicBezTo>
                    <a:pt x="61" y="307"/>
                    <a:pt x="61" y="306"/>
                    <a:pt x="61" y="305"/>
                  </a:cubicBezTo>
                  <a:lnTo>
                    <a:pt x="61" y="273"/>
                  </a:lnTo>
                  <a:cubicBezTo>
                    <a:pt x="61" y="266"/>
                    <a:pt x="60" y="259"/>
                    <a:pt x="60" y="254"/>
                  </a:cubicBezTo>
                  <a:cubicBezTo>
                    <a:pt x="59" y="249"/>
                    <a:pt x="58" y="245"/>
                    <a:pt x="57" y="241"/>
                  </a:cubicBezTo>
                  <a:cubicBezTo>
                    <a:pt x="55" y="238"/>
                    <a:pt x="54" y="235"/>
                    <a:pt x="52" y="232"/>
                  </a:cubicBezTo>
                  <a:cubicBezTo>
                    <a:pt x="51" y="230"/>
                    <a:pt x="49" y="228"/>
                    <a:pt x="47" y="226"/>
                  </a:cubicBezTo>
                  <a:cubicBezTo>
                    <a:pt x="46" y="224"/>
                    <a:pt x="44" y="223"/>
                    <a:pt x="41" y="222"/>
                  </a:cubicBezTo>
                  <a:cubicBezTo>
                    <a:pt x="39" y="221"/>
                    <a:pt x="37" y="220"/>
                    <a:pt x="35" y="220"/>
                  </a:cubicBezTo>
                  <a:cubicBezTo>
                    <a:pt x="33" y="220"/>
                    <a:pt x="30" y="221"/>
                    <a:pt x="28" y="222"/>
                  </a:cubicBezTo>
                  <a:cubicBezTo>
                    <a:pt x="25" y="223"/>
                    <a:pt x="23" y="224"/>
                    <a:pt x="21" y="226"/>
                  </a:cubicBezTo>
                  <a:cubicBezTo>
                    <a:pt x="19" y="229"/>
                    <a:pt x="17" y="232"/>
                    <a:pt x="15" y="234"/>
                  </a:cubicBezTo>
                  <a:cubicBezTo>
                    <a:pt x="14" y="237"/>
                    <a:pt x="13" y="240"/>
                    <a:pt x="12" y="242"/>
                  </a:cubicBezTo>
                  <a:cubicBezTo>
                    <a:pt x="11" y="244"/>
                    <a:pt x="11" y="246"/>
                    <a:pt x="11" y="248"/>
                  </a:cubicBezTo>
                  <a:cubicBezTo>
                    <a:pt x="10" y="250"/>
                    <a:pt x="10" y="251"/>
                    <a:pt x="9" y="251"/>
                  </a:cubicBezTo>
                  <a:cubicBezTo>
                    <a:pt x="9" y="252"/>
                    <a:pt x="9" y="252"/>
                    <a:pt x="8" y="252"/>
                  </a:cubicBezTo>
                  <a:cubicBezTo>
                    <a:pt x="8" y="252"/>
                    <a:pt x="7" y="252"/>
                    <a:pt x="7" y="252"/>
                  </a:cubicBezTo>
                  <a:cubicBezTo>
                    <a:pt x="6" y="251"/>
                    <a:pt x="6" y="251"/>
                    <a:pt x="5" y="251"/>
                  </a:cubicBezTo>
                  <a:cubicBezTo>
                    <a:pt x="4" y="250"/>
                    <a:pt x="4" y="249"/>
                    <a:pt x="3" y="248"/>
                  </a:cubicBezTo>
                  <a:cubicBezTo>
                    <a:pt x="2" y="248"/>
                    <a:pt x="2" y="247"/>
                    <a:pt x="1" y="247"/>
                  </a:cubicBezTo>
                  <a:cubicBezTo>
                    <a:pt x="1" y="246"/>
                    <a:pt x="1" y="246"/>
                    <a:pt x="0" y="245"/>
                  </a:cubicBezTo>
                  <a:cubicBezTo>
                    <a:pt x="0" y="245"/>
                    <a:pt x="0" y="245"/>
                    <a:pt x="0" y="244"/>
                  </a:cubicBezTo>
                  <a:cubicBezTo>
                    <a:pt x="0" y="244"/>
                    <a:pt x="0" y="243"/>
                    <a:pt x="0" y="242"/>
                  </a:cubicBezTo>
                  <a:cubicBezTo>
                    <a:pt x="0" y="241"/>
                    <a:pt x="0" y="240"/>
                    <a:pt x="1" y="238"/>
                  </a:cubicBezTo>
                  <a:cubicBezTo>
                    <a:pt x="1" y="236"/>
                    <a:pt x="2" y="234"/>
                    <a:pt x="3" y="231"/>
                  </a:cubicBezTo>
                  <a:cubicBezTo>
                    <a:pt x="4" y="229"/>
                    <a:pt x="5" y="226"/>
                    <a:pt x="7" y="223"/>
                  </a:cubicBezTo>
                  <a:cubicBezTo>
                    <a:pt x="9" y="221"/>
                    <a:pt x="11" y="218"/>
                    <a:pt x="13" y="216"/>
                  </a:cubicBezTo>
                  <a:cubicBezTo>
                    <a:pt x="17" y="212"/>
                    <a:pt x="21" y="209"/>
                    <a:pt x="25" y="208"/>
                  </a:cubicBezTo>
                  <a:cubicBezTo>
                    <a:pt x="29" y="206"/>
                    <a:pt x="33" y="205"/>
                    <a:pt x="36" y="205"/>
                  </a:cubicBezTo>
                  <a:cubicBezTo>
                    <a:pt x="40" y="205"/>
                    <a:pt x="44" y="206"/>
                    <a:pt x="47" y="207"/>
                  </a:cubicBezTo>
                  <a:cubicBezTo>
                    <a:pt x="50" y="209"/>
                    <a:pt x="53" y="211"/>
                    <a:pt x="56" y="214"/>
                  </a:cubicBezTo>
                  <a:cubicBezTo>
                    <a:pt x="59" y="216"/>
                    <a:pt x="61" y="219"/>
                    <a:pt x="63" y="222"/>
                  </a:cubicBezTo>
                  <a:cubicBezTo>
                    <a:pt x="65" y="225"/>
                    <a:pt x="67" y="228"/>
                    <a:pt x="68" y="233"/>
                  </a:cubicBezTo>
                  <a:cubicBezTo>
                    <a:pt x="70" y="237"/>
                    <a:pt x="71" y="242"/>
                    <a:pt x="72" y="249"/>
                  </a:cubicBezTo>
                  <a:cubicBezTo>
                    <a:pt x="73" y="255"/>
                    <a:pt x="73" y="263"/>
                    <a:pt x="73" y="272"/>
                  </a:cubicBezTo>
                  <a:lnTo>
                    <a:pt x="74" y="297"/>
                  </a:lnTo>
                  <a:lnTo>
                    <a:pt x="108" y="263"/>
                  </a:lnTo>
                  <a:cubicBezTo>
                    <a:pt x="108" y="263"/>
                    <a:pt x="109" y="262"/>
                    <a:pt x="109" y="262"/>
                  </a:cubicBezTo>
                  <a:cubicBezTo>
                    <a:pt x="110" y="262"/>
                    <a:pt x="110" y="262"/>
                    <a:pt x="111" y="262"/>
                  </a:cubicBezTo>
                  <a:cubicBezTo>
                    <a:pt x="111" y="262"/>
                    <a:pt x="112" y="263"/>
                    <a:pt x="113" y="263"/>
                  </a:cubicBezTo>
                  <a:cubicBezTo>
                    <a:pt x="113" y="264"/>
                    <a:pt x="114" y="264"/>
                    <a:pt x="115" y="265"/>
                  </a:cubicBezTo>
                  <a:close/>
                  <a:moveTo>
                    <a:pt x="150" y="159"/>
                  </a:moveTo>
                  <a:cubicBezTo>
                    <a:pt x="156" y="165"/>
                    <a:pt x="161" y="171"/>
                    <a:pt x="165" y="177"/>
                  </a:cubicBezTo>
                  <a:cubicBezTo>
                    <a:pt x="169" y="183"/>
                    <a:pt x="172" y="189"/>
                    <a:pt x="173" y="195"/>
                  </a:cubicBezTo>
                  <a:cubicBezTo>
                    <a:pt x="175" y="201"/>
                    <a:pt x="175" y="206"/>
                    <a:pt x="173" y="212"/>
                  </a:cubicBezTo>
                  <a:cubicBezTo>
                    <a:pt x="172" y="217"/>
                    <a:pt x="168" y="223"/>
                    <a:pt x="163" y="228"/>
                  </a:cubicBezTo>
                  <a:cubicBezTo>
                    <a:pt x="158" y="233"/>
                    <a:pt x="153" y="236"/>
                    <a:pt x="148" y="238"/>
                  </a:cubicBezTo>
                  <a:cubicBezTo>
                    <a:pt x="143" y="240"/>
                    <a:pt x="137" y="240"/>
                    <a:pt x="132" y="238"/>
                  </a:cubicBezTo>
                  <a:cubicBezTo>
                    <a:pt x="126" y="237"/>
                    <a:pt x="121" y="234"/>
                    <a:pt x="115" y="230"/>
                  </a:cubicBezTo>
                  <a:cubicBezTo>
                    <a:pt x="109" y="226"/>
                    <a:pt x="103" y="221"/>
                    <a:pt x="96" y="214"/>
                  </a:cubicBezTo>
                  <a:cubicBezTo>
                    <a:pt x="90" y="208"/>
                    <a:pt x="85" y="202"/>
                    <a:pt x="81" y="196"/>
                  </a:cubicBezTo>
                  <a:cubicBezTo>
                    <a:pt x="77" y="190"/>
                    <a:pt x="74" y="184"/>
                    <a:pt x="73" y="179"/>
                  </a:cubicBezTo>
                  <a:cubicBezTo>
                    <a:pt x="72" y="173"/>
                    <a:pt x="72" y="167"/>
                    <a:pt x="73" y="162"/>
                  </a:cubicBezTo>
                  <a:cubicBezTo>
                    <a:pt x="75" y="156"/>
                    <a:pt x="78" y="151"/>
                    <a:pt x="84" y="146"/>
                  </a:cubicBezTo>
                  <a:cubicBezTo>
                    <a:pt x="89" y="141"/>
                    <a:pt x="94" y="137"/>
                    <a:pt x="99" y="136"/>
                  </a:cubicBezTo>
                  <a:cubicBezTo>
                    <a:pt x="104" y="134"/>
                    <a:pt x="109" y="134"/>
                    <a:pt x="115" y="135"/>
                  </a:cubicBezTo>
                  <a:cubicBezTo>
                    <a:pt x="120" y="137"/>
                    <a:pt x="126" y="139"/>
                    <a:pt x="132" y="143"/>
                  </a:cubicBezTo>
                  <a:cubicBezTo>
                    <a:pt x="138" y="148"/>
                    <a:pt x="144" y="153"/>
                    <a:pt x="150" y="159"/>
                  </a:cubicBezTo>
                  <a:close/>
                  <a:moveTo>
                    <a:pt x="140" y="171"/>
                  </a:moveTo>
                  <a:cubicBezTo>
                    <a:pt x="136" y="167"/>
                    <a:pt x="133" y="164"/>
                    <a:pt x="129" y="161"/>
                  </a:cubicBezTo>
                  <a:cubicBezTo>
                    <a:pt x="126" y="158"/>
                    <a:pt x="123" y="156"/>
                    <a:pt x="120" y="154"/>
                  </a:cubicBezTo>
                  <a:cubicBezTo>
                    <a:pt x="117" y="152"/>
                    <a:pt x="114" y="150"/>
                    <a:pt x="111" y="150"/>
                  </a:cubicBezTo>
                  <a:cubicBezTo>
                    <a:pt x="109" y="149"/>
                    <a:pt x="106" y="148"/>
                    <a:pt x="104" y="148"/>
                  </a:cubicBezTo>
                  <a:cubicBezTo>
                    <a:pt x="102" y="149"/>
                    <a:pt x="100" y="149"/>
                    <a:pt x="97" y="150"/>
                  </a:cubicBezTo>
                  <a:cubicBezTo>
                    <a:pt x="95" y="151"/>
                    <a:pt x="93" y="153"/>
                    <a:pt x="91" y="155"/>
                  </a:cubicBezTo>
                  <a:cubicBezTo>
                    <a:pt x="88" y="158"/>
                    <a:pt x="86" y="162"/>
                    <a:pt x="86" y="166"/>
                  </a:cubicBezTo>
                  <a:cubicBezTo>
                    <a:pt x="85" y="169"/>
                    <a:pt x="86" y="173"/>
                    <a:pt x="87" y="177"/>
                  </a:cubicBezTo>
                  <a:cubicBezTo>
                    <a:pt x="89" y="181"/>
                    <a:pt x="91" y="186"/>
                    <a:pt x="95" y="190"/>
                  </a:cubicBezTo>
                  <a:cubicBezTo>
                    <a:pt x="98" y="194"/>
                    <a:pt x="102" y="198"/>
                    <a:pt x="106" y="203"/>
                  </a:cubicBezTo>
                  <a:cubicBezTo>
                    <a:pt x="112" y="209"/>
                    <a:pt x="117" y="213"/>
                    <a:pt x="122" y="217"/>
                  </a:cubicBezTo>
                  <a:cubicBezTo>
                    <a:pt x="127" y="220"/>
                    <a:pt x="131" y="223"/>
                    <a:pt x="135" y="224"/>
                  </a:cubicBezTo>
                  <a:cubicBezTo>
                    <a:pt x="139" y="225"/>
                    <a:pt x="142" y="225"/>
                    <a:pt x="146" y="225"/>
                  </a:cubicBezTo>
                  <a:cubicBezTo>
                    <a:pt x="149" y="224"/>
                    <a:pt x="152" y="222"/>
                    <a:pt x="155" y="219"/>
                  </a:cubicBezTo>
                  <a:cubicBezTo>
                    <a:pt x="157" y="217"/>
                    <a:pt x="159" y="214"/>
                    <a:pt x="160" y="212"/>
                  </a:cubicBezTo>
                  <a:cubicBezTo>
                    <a:pt x="161" y="209"/>
                    <a:pt x="161" y="207"/>
                    <a:pt x="161" y="204"/>
                  </a:cubicBezTo>
                  <a:cubicBezTo>
                    <a:pt x="161" y="202"/>
                    <a:pt x="160" y="199"/>
                    <a:pt x="159" y="196"/>
                  </a:cubicBezTo>
                  <a:cubicBezTo>
                    <a:pt x="158" y="194"/>
                    <a:pt x="157" y="191"/>
                    <a:pt x="155" y="188"/>
                  </a:cubicBezTo>
                  <a:cubicBezTo>
                    <a:pt x="153" y="185"/>
                    <a:pt x="151" y="182"/>
                    <a:pt x="148" y="180"/>
                  </a:cubicBezTo>
                  <a:cubicBezTo>
                    <a:pt x="146" y="177"/>
                    <a:pt x="143" y="174"/>
                    <a:pt x="140" y="171"/>
                  </a:cubicBezTo>
                  <a:close/>
                  <a:moveTo>
                    <a:pt x="251" y="129"/>
                  </a:moveTo>
                  <a:cubicBezTo>
                    <a:pt x="252" y="130"/>
                    <a:pt x="252" y="131"/>
                    <a:pt x="253" y="131"/>
                  </a:cubicBezTo>
                  <a:cubicBezTo>
                    <a:pt x="253" y="132"/>
                    <a:pt x="253" y="133"/>
                    <a:pt x="254" y="133"/>
                  </a:cubicBezTo>
                  <a:cubicBezTo>
                    <a:pt x="254" y="134"/>
                    <a:pt x="254" y="134"/>
                    <a:pt x="254" y="135"/>
                  </a:cubicBezTo>
                  <a:cubicBezTo>
                    <a:pt x="253" y="135"/>
                    <a:pt x="253" y="135"/>
                    <a:pt x="253" y="136"/>
                  </a:cubicBezTo>
                  <a:lnTo>
                    <a:pt x="212" y="177"/>
                  </a:lnTo>
                  <a:cubicBezTo>
                    <a:pt x="212" y="177"/>
                    <a:pt x="211" y="177"/>
                    <a:pt x="211" y="177"/>
                  </a:cubicBezTo>
                  <a:cubicBezTo>
                    <a:pt x="211" y="177"/>
                    <a:pt x="210" y="177"/>
                    <a:pt x="210" y="177"/>
                  </a:cubicBezTo>
                  <a:cubicBezTo>
                    <a:pt x="209" y="177"/>
                    <a:pt x="208" y="177"/>
                    <a:pt x="208" y="177"/>
                  </a:cubicBezTo>
                  <a:cubicBezTo>
                    <a:pt x="207" y="176"/>
                    <a:pt x="206" y="176"/>
                    <a:pt x="206" y="175"/>
                  </a:cubicBezTo>
                  <a:cubicBezTo>
                    <a:pt x="205" y="174"/>
                    <a:pt x="204" y="173"/>
                    <a:pt x="204" y="173"/>
                  </a:cubicBezTo>
                  <a:cubicBezTo>
                    <a:pt x="203" y="172"/>
                    <a:pt x="203" y="171"/>
                    <a:pt x="203" y="171"/>
                  </a:cubicBezTo>
                  <a:cubicBezTo>
                    <a:pt x="203" y="170"/>
                    <a:pt x="203" y="170"/>
                    <a:pt x="203" y="169"/>
                  </a:cubicBezTo>
                  <a:cubicBezTo>
                    <a:pt x="203" y="169"/>
                    <a:pt x="203" y="169"/>
                    <a:pt x="204" y="168"/>
                  </a:cubicBezTo>
                  <a:lnTo>
                    <a:pt x="220" y="152"/>
                  </a:lnTo>
                  <a:lnTo>
                    <a:pt x="160" y="92"/>
                  </a:lnTo>
                  <a:lnTo>
                    <a:pt x="154" y="116"/>
                  </a:lnTo>
                  <a:cubicBezTo>
                    <a:pt x="154" y="118"/>
                    <a:pt x="153" y="118"/>
                    <a:pt x="153" y="119"/>
                  </a:cubicBezTo>
                  <a:cubicBezTo>
                    <a:pt x="153" y="120"/>
                    <a:pt x="152" y="120"/>
                    <a:pt x="151" y="120"/>
                  </a:cubicBezTo>
                  <a:cubicBezTo>
                    <a:pt x="151" y="120"/>
                    <a:pt x="150" y="120"/>
                    <a:pt x="150" y="119"/>
                  </a:cubicBezTo>
                  <a:cubicBezTo>
                    <a:pt x="149" y="119"/>
                    <a:pt x="148" y="118"/>
                    <a:pt x="147" y="117"/>
                  </a:cubicBezTo>
                  <a:cubicBezTo>
                    <a:pt x="146" y="116"/>
                    <a:pt x="146" y="116"/>
                    <a:pt x="145" y="115"/>
                  </a:cubicBezTo>
                  <a:cubicBezTo>
                    <a:pt x="145" y="115"/>
                    <a:pt x="145" y="114"/>
                    <a:pt x="145" y="114"/>
                  </a:cubicBezTo>
                  <a:cubicBezTo>
                    <a:pt x="144" y="113"/>
                    <a:pt x="144" y="113"/>
                    <a:pt x="144" y="112"/>
                  </a:cubicBezTo>
                  <a:cubicBezTo>
                    <a:pt x="144" y="112"/>
                    <a:pt x="144" y="111"/>
                    <a:pt x="144" y="111"/>
                  </a:cubicBezTo>
                  <a:lnTo>
                    <a:pt x="151" y="81"/>
                  </a:lnTo>
                  <a:cubicBezTo>
                    <a:pt x="151" y="81"/>
                    <a:pt x="151" y="80"/>
                    <a:pt x="151" y="80"/>
                  </a:cubicBezTo>
                  <a:cubicBezTo>
                    <a:pt x="151" y="80"/>
                    <a:pt x="152" y="79"/>
                    <a:pt x="152" y="79"/>
                  </a:cubicBezTo>
                  <a:cubicBezTo>
                    <a:pt x="152" y="78"/>
                    <a:pt x="152" y="78"/>
                    <a:pt x="153" y="77"/>
                  </a:cubicBezTo>
                  <a:cubicBezTo>
                    <a:pt x="153" y="77"/>
                    <a:pt x="154" y="76"/>
                    <a:pt x="155" y="76"/>
                  </a:cubicBezTo>
                  <a:cubicBezTo>
                    <a:pt x="156" y="75"/>
                    <a:pt x="157" y="74"/>
                    <a:pt x="157" y="73"/>
                  </a:cubicBezTo>
                  <a:cubicBezTo>
                    <a:pt x="158" y="73"/>
                    <a:pt x="159" y="72"/>
                    <a:pt x="159" y="72"/>
                  </a:cubicBezTo>
                  <a:cubicBezTo>
                    <a:pt x="160" y="72"/>
                    <a:pt x="160" y="72"/>
                    <a:pt x="160" y="72"/>
                  </a:cubicBezTo>
                  <a:cubicBezTo>
                    <a:pt x="161" y="72"/>
                    <a:pt x="161" y="72"/>
                    <a:pt x="161" y="72"/>
                  </a:cubicBezTo>
                  <a:lnTo>
                    <a:pt x="230" y="141"/>
                  </a:lnTo>
                  <a:lnTo>
                    <a:pt x="245" y="127"/>
                  </a:lnTo>
                  <a:cubicBezTo>
                    <a:pt x="245" y="127"/>
                    <a:pt x="245" y="127"/>
                    <a:pt x="246" y="127"/>
                  </a:cubicBezTo>
                  <a:cubicBezTo>
                    <a:pt x="246" y="127"/>
                    <a:pt x="247" y="127"/>
                    <a:pt x="247" y="127"/>
                  </a:cubicBezTo>
                  <a:cubicBezTo>
                    <a:pt x="248" y="127"/>
                    <a:pt x="248" y="127"/>
                    <a:pt x="249" y="128"/>
                  </a:cubicBezTo>
                  <a:cubicBezTo>
                    <a:pt x="250" y="128"/>
                    <a:pt x="250" y="129"/>
                    <a:pt x="251" y="129"/>
                  </a:cubicBezTo>
                  <a:close/>
                  <a:moveTo>
                    <a:pt x="281" y="23"/>
                  </a:moveTo>
                  <a:cubicBezTo>
                    <a:pt x="284" y="26"/>
                    <a:pt x="288" y="30"/>
                    <a:pt x="291" y="34"/>
                  </a:cubicBezTo>
                  <a:cubicBezTo>
                    <a:pt x="294" y="38"/>
                    <a:pt x="297" y="42"/>
                    <a:pt x="299" y="46"/>
                  </a:cubicBezTo>
                  <a:cubicBezTo>
                    <a:pt x="301" y="50"/>
                    <a:pt x="303" y="54"/>
                    <a:pt x="304" y="59"/>
                  </a:cubicBezTo>
                  <a:cubicBezTo>
                    <a:pt x="305" y="63"/>
                    <a:pt x="306" y="68"/>
                    <a:pt x="305" y="72"/>
                  </a:cubicBezTo>
                  <a:cubicBezTo>
                    <a:pt x="305" y="77"/>
                    <a:pt x="303" y="82"/>
                    <a:pt x="301" y="86"/>
                  </a:cubicBezTo>
                  <a:cubicBezTo>
                    <a:pt x="299" y="91"/>
                    <a:pt x="296" y="95"/>
                    <a:pt x="291" y="100"/>
                  </a:cubicBezTo>
                  <a:cubicBezTo>
                    <a:pt x="289" y="102"/>
                    <a:pt x="288" y="103"/>
                    <a:pt x="286" y="105"/>
                  </a:cubicBezTo>
                  <a:cubicBezTo>
                    <a:pt x="284" y="106"/>
                    <a:pt x="282" y="107"/>
                    <a:pt x="280" y="108"/>
                  </a:cubicBezTo>
                  <a:cubicBezTo>
                    <a:pt x="279" y="109"/>
                    <a:pt x="277" y="110"/>
                    <a:pt x="276" y="111"/>
                  </a:cubicBezTo>
                  <a:cubicBezTo>
                    <a:pt x="275" y="111"/>
                    <a:pt x="274" y="111"/>
                    <a:pt x="273" y="111"/>
                  </a:cubicBezTo>
                  <a:cubicBezTo>
                    <a:pt x="272" y="111"/>
                    <a:pt x="271" y="111"/>
                    <a:pt x="271" y="111"/>
                  </a:cubicBezTo>
                  <a:cubicBezTo>
                    <a:pt x="270" y="110"/>
                    <a:pt x="269" y="110"/>
                    <a:pt x="268" y="109"/>
                  </a:cubicBezTo>
                  <a:cubicBezTo>
                    <a:pt x="267" y="108"/>
                    <a:pt x="266" y="107"/>
                    <a:pt x="266" y="106"/>
                  </a:cubicBezTo>
                  <a:cubicBezTo>
                    <a:pt x="265" y="106"/>
                    <a:pt x="265" y="105"/>
                    <a:pt x="265" y="105"/>
                  </a:cubicBezTo>
                  <a:cubicBezTo>
                    <a:pt x="265" y="104"/>
                    <a:pt x="265" y="104"/>
                    <a:pt x="265" y="104"/>
                  </a:cubicBezTo>
                  <a:cubicBezTo>
                    <a:pt x="265" y="103"/>
                    <a:pt x="265" y="103"/>
                    <a:pt x="265" y="103"/>
                  </a:cubicBezTo>
                  <a:cubicBezTo>
                    <a:pt x="266" y="102"/>
                    <a:pt x="267" y="102"/>
                    <a:pt x="268" y="101"/>
                  </a:cubicBezTo>
                  <a:cubicBezTo>
                    <a:pt x="269" y="101"/>
                    <a:pt x="270" y="100"/>
                    <a:pt x="272" y="99"/>
                  </a:cubicBezTo>
                  <a:cubicBezTo>
                    <a:pt x="273" y="98"/>
                    <a:pt x="275" y="97"/>
                    <a:pt x="277" y="96"/>
                  </a:cubicBezTo>
                  <a:cubicBezTo>
                    <a:pt x="279" y="95"/>
                    <a:pt x="281" y="93"/>
                    <a:pt x="283" y="91"/>
                  </a:cubicBezTo>
                  <a:cubicBezTo>
                    <a:pt x="287" y="87"/>
                    <a:pt x="290" y="83"/>
                    <a:pt x="291" y="78"/>
                  </a:cubicBezTo>
                  <a:cubicBezTo>
                    <a:pt x="292" y="74"/>
                    <a:pt x="293" y="70"/>
                    <a:pt x="292" y="65"/>
                  </a:cubicBezTo>
                  <a:cubicBezTo>
                    <a:pt x="291" y="61"/>
                    <a:pt x="290" y="57"/>
                    <a:pt x="287" y="53"/>
                  </a:cubicBezTo>
                  <a:cubicBezTo>
                    <a:pt x="285" y="48"/>
                    <a:pt x="282" y="44"/>
                    <a:pt x="278" y="40"/>
                  </a:cubicBezTo>
                  <a:cubicBezTo>
                    <a:pt x="277" y="44"/>
                    <a:pt x="276" y="48"/>
                    <a:pt x="273" y="51"/>
                  </a:cubicBezTo>
                  <a:cubicBezTo>
                    <a:pt x="271" y="55"/>
                    <a:pt x="269" y="59"/>
                    <a:pt x="265" y="63"/>
                  </a:cubicBezTo>
                  <a:cubicBezTo>
                    <a:pt x="260" y="68"/>
                    <a:pt x="256" y="71"/>
                    <a:pt x="252" y="72"/>
                  </a:cubicBezTo>
                  <a:cubicBezTo>
                    <a:pt x="248" y="74"/>
                    <a:pt x="244" y="75"/>
                    <a:pt x="240" y="75"/>
                  </a:cubicBezTo>
                  <a:cubicBezTo>
                    <a:pt x="236" y="75"/>
                    <a:pt x="232" y="73"/>
                    <a:pt x="228" y="71"/>
                  </a:cubicBezTo>
                  <a:cubicBezTo>
                    <a:pt x="225" y="69"/>
                    <a:pt x="221" y="67"/>
                    <a:pt x="218" y="63"/>
                  </a:cubicBezTo>
                  <a:cubicBezTo>
                    <a:pt x="215" y="60"/>
                    <a:pt x="212" y="56"/>
                    <a:pt x="210" y="52"/>
                  </a:cubicBezTo>
                  <a:cubicBezTo>
                    <a:pt x="207" y="48"/>
                    <a:pt x="206" y="43"/>
                    <a:pt x="206" y="39"/>
                  </a:cubicBezTo>
                  <a:cubicBezTo>
                    <a:pt x="206" y="34"/>
                    <a:pt x="207" y="30"/>
                    <a:pt x="209" y="25"/>
                  </a:cubicBezTo>
                  <a:cubicBezTo>
                    <a:pt x="210" y="20"/>
                    <a:pt x="214" y="15"/>
                    <a:pt x="218" y="11"/>
                  </a:cubicBezTo>
                  <a:cubicBezTo>
                    <a:pt x="222" y="7"/>
                    <a:pt x="225" y="5"/>
                    <a:pt x="228" y="3"/>
                  </a:cubicBezTo>
                  <a:cubicBezTo>
                    <a:pt x="232" y="2"/>
                    <a:pt x="235" y="1"/>
                    <a:pt x="238" y="0"/>
                  </a:cubicBezTo>
                  <a:cubicBezTo>
                    <a:pt x="242" y="0"/>
                    <a:pt x="245" y="0"/>
                    <a:pt x="249" y="1"/>
                  </a:cubicBezTo>
                  <a:cubicBezTo>
                    <a:pt x="252" y="2"/>
                    <a:pt x="256" y="4"/>
                    <a:pt x="259" y="6"/>
                  </a:cubicBezTo>
                  <a:cubicBezTo>
                    <a:pt x="263" y="8"/>
                    <a:pt x="267" y="10"/>
                    <a:pt x="270" y="13"/>
                  </a:cubicBezTo>
                  <a:cubicBezTo>
                    <a:pt x="274" y="16"/>
                    <a:pt x="277" y="19"/>
                    <a:pt x="281" y="23"/>
                  </a:cubicBezTo>
                  <a:close/>
                  <a:moveTo>
                    <a:pt x="269" y="32"/>
                  </a:moveTo>
                  <a:cubicBezTo>
                    <a:pt x="264" y="27"/>
                    <a:pt x="259" y="23"/>
                    <a:pt x="255" y="20"/>
                  </a:cubicBezTo>
                  <a:cubicBezTo>
                    <a:pt x="251" y="17"/>
                    <a:pt x="247" y="15"/>
                    <a:pt x="244" y="15"/>
                  </a:cubicBezTo>
                  <a:cubicBezTo>
                    <a:pt x="240" y="14"/>
                    <a:pt x="237" y="14"/>
                    <a:pt x="234" y="15"/>
                  </a:cubicBezTo>
                  <a:cubicBezTo>
                    <a:pt x="231" y="16"/>
                    <a:pt x="228" y="18"/>
                    <a:pt x="226" y="20"/>
                  </a:cubicBezTo>
                  <a:cubicBezTo>
                    <a:pt x="223" y="23"/>
                    <a:pt x="221" y="25"/>
                    <a:pt x="220" y="28"/>
                  </a:cubicBezTo>
                  <a:cubicBezTo>
                    <a:pt x="219" y="31"/>
                    <a:pt x="219" y="34"/>
                    <a:pt x="220" y="37"/>
                  </a:cubicBezTo>
                  <a:cubicBezTo>
                    <a:pt x="220" y="39"/>
                    <a:pt x="221" y="42"/>
                    <a:pt x="222" y="45"/>
                  </a:cubicBezTo>
                  <a:cubicBezTo>
                    <a:pt x="224" y="47"/>
                    <a:pt x="226" y="50"/>
                    <a:pt x="228" y="52"/>
                  </a:cubicBezTo>
                  <a:cubicBezTo>
                    <a:pt x="230" y="54"/>
                    <a:pt x="233" y="56"/>
                    <a:pt x="235" y="58"/>
                  </a:cubicBezTo>
                  <a:cubicBezTo>
                    <a:pt x="238" y="59"/>
                    <a:pt x="240" y="60"/>
                    <a:pt x="243" y="60"/>
                  </a:cubicBezTo>
                  <a:cubicBezTo>
                    <a:pt x="245" y="60"/>
                    <a:pt x="248" y="60"/>
                    <a:pt x="250" y="59"/>
                  </a:cubicBezTo>
                  <a:cubicBezTo>
                    <a:pt x="253" y="58"/>
                    <a:pt x="255" y="56"/>
                    <a:pt x="258" y="53"/>
                  </a:cubicBezTo>
                  <a:cubicBezTo>
                    <a:pt x="261" y="50"/>
                    <a:pt x="264" y="47"/>
                    <a:pt x="266" y="43"/>
                  </a:cubicBezTo>
                  <a:cubicBezTo>
                    <a:pt x="267" y="39"/>
                    <a:pt x="269" y="36"/>
                    <a:pt x="269" y="32"/>
                  </a:cubicBezTo>
                  <a:close/>
                </a:path>
              </a:pathLst>
            </a:custGeom>
            <a:solidFill>
              <a:srgbClr val="59595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67" name="Freeform 43"/>
            <p:cNvSpPr>
              <a:spLocks noEditPoints="1"/>
            </p:cNvSpPr>
            <p:nvPr/>
          </p:nvSpPr>
          <p:spPr bwMode="auto">
            <a:xfrm>
              <a:off x="1555" y="3105"/>
              <a:ext cx="147" cy="154"/>
            </a:xfrm>
            <a:custGeom>
              <a:avLst/>
              <a:gdLst/>
              <a:ahLst/>
              <a:cxnLst>
                <a:cxn ang="0">
                  <a:pos x="118" y="271"/>
                </a:cxn>
                <a:cxn ang="0">
                  <a:pos x="73" y="317"/>
                </a:cxn>
                <a:cxn ang="0">
                  <a:pos x="68" y="318"/>
                </a:cxn>
                <a:cxn ang="0">
                  <a:pos x="62" y="312"/>
                </a:cxn>
                <a:cxn ang="0">
                  <a:pos x="61" y="275"/>
                </a:cxn>
                <a:cxn ang="0">
                  <a:pos x="52" y="234"/>
                </a:cxn>
                <a:cxn ang="0">
                  <a:pos x="35" y="222"/>
                </a:cxn>
                <a:cxn ang="0">
                  <a:pos x="15" y="236"/>
                </a:cxn>
                <a:cxn ang="0">
                  <a:pos x="9" y="253"/>
                </a:cxn>
                <a:cxn ang="0">
                  <a:pos x="5" y="253"/>
                </a:cxn>
                <a:cxn ang="0">
                  <a:pos x="0" y="247"/>
                </a:cxn>
                <a:cxn ang="0">
                  <a:pos x="1" y="240"/>
                </a:cxn>
                <a:cxn ang="0">
                  <a:pos x="13" y="218"/>
                </a:cxn>
                <a:cxn ang="0">
                  <a:pos x="47" y="209"/>
                </a:cxn>
                <a:cxn ang="0">
                  <a:pos x="68" y="235"/>
                </a:cxn>
                <a:cxn ang="0">
                  <a:pos x="74" y="299"/>
                </a:cxn>
                <a:cxn ang="0">
                  <a:pos x="111" y="264"/>
                </a:cxn>
                <a:cxn ang="0">
                  <a:pos x="150" y="161"/>
                </a:cxn>
                <a:cxn ang="0">
                  <a:pos x="173" y="214"/>
                </a:cxn>
                <a:cxn ang="0">
                  <a:pos x="132" y="240"/>
                </a:cxn>
                <a:cxn ang="0">
                  <a:pos x="81" y="198"/>
                </a:cxn>
                <a:cxn ang="0">
                  <a:pos x="84" y="148"/>
                </a:cxn>
                <a:cxn ang="0">
                  <a:pos x="132" y="145"/>
                </a:cxn>
                <a:cxn ang="0">
                  <a:pos x="129" y="163"/>
                </a:cxn>
                <a:cxn ang="0">
                  <a:pos x="104" y="150"/>
                </a:cxn>
                <a:cxn ang="0">
                  <a:pos x="86" y="168"/>
                </a:cxn>
                <a:cxn ang="0">
                  <a:pos x="106" y="205"/>
                </a:cxn>
                <a:cxn ang="0">
                  <a:pos x="146" y="227"/>
                </a:cxn>
                <a:cxn ang="0">
                  <a:pos x="161" y="206"/>
                </a:cxn>
                <a:cxn ang="0">
                  <a:pos x="148" y="182"/>
                </a:cxn>
                <a:cxn ang="0">
                  <a:pos x="252" y="133"/>
                </a:cxn>
                <a:cxn ang="0">
                  <a:pos x="253" y="138"/>
                </a:cxn>
                <a:cxn ang="0">
                  <a:pos x="206" y="183"/>
                </a:cxn>
                <a:cxn ang="0">
                  <a:pos x="199" y="178"/>
                </a:cxn>
                <a:cxn ang="0">
                  <a:pos x="197" y="171"/>
                </a:cxn>
                <a:cxn ang="0">
                  <a:pos x="192" y="107"/>
                </a:cxn>
                <a:cxn ang="0">
                  <a:pos x="177" y="88"/>
                </a:cxn>
                <a:cxn ang="0">
                  <a:pos x="157" y="93"/>
                </a:cxn>
                <a:cxn ang="0">
                  <a:pos x="146" y="114"/>
                </a:cxn>
                <a:cxn ang="0">
                  <a:pos x="143" y="118"/>
                </a:cxn>
                <a:cxn ang="0">
                  <a:pos x="137" y="113"/>
                </a:cxn>
                <a:cxn ang="0">
                  <a:pos x="136" y="108"/>
                </a:cxn>
                <a:cxn ang="0">
                  <a:pos x="143" y="90"/>
                </a:cxn>
                <a:cxn ang="0">
                  <a:pos x="172" y="71"/>
                </a:cxn>
                <a:cxn ang="0">
                  <a:pos x="199" y="88"/>
                </a:cxn>
                <a:cxn ang="0">
                  <a:pos x="209" y="138"/>
                </a:cxn>
                <a:cxn ang="0">
                  <a:pos x="245" y="128"/>
                </a:cxn>
                <a:cxn ang="0">
                  <a:pos x="251" y="131"/>
                </a:cxn>
                <a:cxn ang="0">
                  <a:pos x="309" y="61"/>
                </a:cxn>
                <a:cxn ang="0">
                  <a:pos x="284" y="104"/>
                </a:cxn>
                <a:cxn ang="0">
                  <a:pos x="232" y="80"/>
                </a:cxn>
                <a:cxn ang="0">
                  <a:pos x="209" y="28"/>
                </a:cxn>
                <a:cxn ang="0">
                  <a:pos x="250" y="1"/>
                </a:cxn>
                <a:cxn ang="0">
                  <a:pos x="276" y="37"/>
                </a:cxn>
                <a:cxn ang="0">
                  <a:pos x="247" y="16"/>
                </a:cxn>
                <a:cxn ang="0">
                  <a:pos x="227" y="21"/>
                </a:cxn>
                <a:cxn ang="0">
                  <a:pos x="230" y="56"/>
                </a:cxn>
                <a:cxn ang="0">
                  <a:pos x="271" y="90"/>
                </a:cxn>
                <a:cxn ang="0">
                  <a:pos x="296" y="78"/>
                </a:cxn>
                <a:cxn ang="0">
                  <a:pos x="291" y="54"/>
                </a:cxn>
              </a:cxnLst>
              <a:rect l="0" t="0" r="r" b="b"/>
              <a:pathLst>
                <a:path w="311" h="319">
                  <a:moveTo>
                    <a:pt x="115" y="267"/>
                  </a:moveTo>
                  <a:cubicBezTo>
                    <a:pt x="115" y="268"/>
                    <a:pt x="116" y="268"/>
                    <a:pt x="117" y="269"/>
                  </a:cubicBezTo>
                  <a:cubicBezTo>
                    <a:pt x="117" y="270"/>
                    <a:pt x="117" y="270"/>
                    <a:pt x="118" y="271"/>
                  </a:cubicBezTo>
                  <a:cubicBezTo>
                    <a:pt x="118" y="271"/>
                    <a:pt x="118" y="272"/>
                    <a:pt x="118" y="272"/>
                  </a:cubicBezTo>
                  <a:cubicBezTo>
                    <a:pt x="118" y="273"/>
                    <a:pt x="117" y="273"/>
                    <a:pt x="117" y="274"/>
                  </a:cubicBezTo>
                  <a:lnTo>
                    <a:pt x="73" y="317"/>
                  </a:lnTo>
                  <a:cubicBezTo>
                    <a:pt x="73" y="318"/>
                    <a:pt x="72" y="318"/>
                    <a:pt x="72" y="318"/>
                  </a:cubicBezTo>
                  <a:cubicBezTo>
                    <a:pt x="71" y="319"/>
                    <a:pt x="71" y="319"/>
                    <a:pt x="70" y="319"/>
                  </a:cubicBezTo>
                  <a:cubicBezTo>
                    <a:pt x="69" y="319"/>
                    <a:pt x="69" y="319"/>
                    <a:pt x="68" y="318"/>
                  </a:cubicBezTo>
                  <a:cubicBezTo>
                    <a:pt x="67" y="318"/>
                    <a:pt x="66" y="317"/>
                    <a:pt x="65" y="316"/>
                  </a:cubicBezTo>
                  <a:cubicBezTo>
                    <a:pt x="65" y="315"/>
                    <a:pt x="64" y="315"/>
                    <a:pt x="63" y="314"/>
                  </a:cubicBezTo>
                  <a:cubicBezTo>
                    <a:pt x="63" y="313"/>
                    <a:pt x="62" y="312"/>
                    <a:pt x="62" y="312"/>
                  </a:cubicBezTo>
                  <a:cubicBezTo>
                    <a:pt x="62" y="311"/>
                    <a:pt x="62" y="310"/>
                    <a:pt x="62" y="310"/>
                  </a:cubicBezTo>
                  <a:cubicBezTo>
                    <a:pt x="61" y="309"/>
                    <a:pt x="61" y="308"/>
                    <a:pt x="61" y="307"/>
                  </a:cubicBezTo>
                  <a:lnTo>
                    <a:pt x="61" y="275"/>
                  </a:lnTo>
                  <a:cubicBezTo>
                    <a:pt x="61" y="268"/>
                    <a:pt x="60" y="261"/>
                    <a:pt x="60" y="256"/>
                  </a:cubicBezTo>
                  <a:cubicBezTo>
                    <a:pt x="59" y="251"/>
                    <a:pt x="58" y="247"/>
                    <a:pt x="57" y="243"/>
                  </a:cubicBezTo>
                  <a:cubicBezTo>
                    <a:pt x="55" y="240"/>
                    <a:pt x="54" y="237"/>
                    <a:pt x="52" y="234"/>
                  </a:cubicBezTo>
                  <a:cubicBezTo>
                    <a:pt x="51" y="232"/>
                    <a:pt x="49" y="230"/>
                    <a:pt x="47" y="228"/>
                  </a:cubicBezTo>
                  <a:cubicBezTo>
                    <a:pt x="46" y="226"/>
                    <a:pt x="44" y="225"/>
                    <a:pt x="41" y="224"/>
                  </a:cubicBezTo>
                  <a:cubicBezTo>
                    <a:pt x="39" y="223"/>
                    <a:pt x="37" y="222"/>
                    <a:pt x="35" y="222"/>
                  </a:cubicBezTo>
                  <a:cubicBezTo>
                    <a:pt x="33" y="222"/>
                    <a:pt x="30" y="223"/>
                    <a:pt x="28" y="224"/>
                  </a:cubicBezTo>
                  <a:cubicBezTo>
                    <a:pt x="26" y="225"/>
                    <a:pt x="23" y="226"/>
                    <a:pt x="21" y="228"/>
                  </a:cubicBezTo>
                  <a:cubicBezTo>
                    <a:pt x="19" y="231"/>
                    <a:pt x="17" y="234"/>
                    <a:pt x="15" y="236"/>
                  </a:cubicBezTo>
                  <a:cubicBezTo>
                    <a:pt x="14" y="239"/>
                    <a:pt x="13" y="242"/>
                    <a:pt x="12" y="244"/>
                  </a:cubicBezTo>
                  <a:cubicBezTo>
                    <a:pt x="11" y="246"/>
                    <a:pt x="11" y="248"/>
                    <a:pt x="11" y="250"/>
                  </a:cubicBezTo>
                  <a:cubicBezTo>
                    <a:pt x="10" y="252"/>
                    <a:pt x="10" y="253"/>
                    <a:pt x="9" y="253"/>
                  </a:cubicBezTo>
                  <a:cubicBezTo>
                    <a:pt x="9" y="254"/>
                    <a:pt x="9" y="254"/>
                    <a:pt x="8" y="254"/>
                  </a:cubicBezTo>
                  <a:cubicBezTo>
                    <a:pt x="8" y="254"/>
                    <a:pt x="7" y="254"/>
                    <a:pt x="7" y="254"/>
                  </a:cubicBezTo>
                  <a:cubicBezTo>
                    <a:pt x="6" y="253"/>
                    <a:pt x="6" y="253"/>
                    <a:pt x="5" y="253"/>
                  </a:cubicBezTo>
                  <a:cubicBezTo>
                    <a:pt x="4" y="252"/>
                    <a:pt x="4" y="251"/>
                    <a:pt x="3" y="250"/>
                  </a:cubicBezTo>
                  <a:cubicBezTo>
                    <a:pt x="2" y="250"/>
                    <a:pt x="2" y="249"/>
                    <a:pt x="1" y="249"/>
                  </a:cubicBezTo>
                  <a:cubicBezTo>
                    <a:pt x="1" y="248"/>
                    <a:pt x="1" y="248"/>
                    <a:pt x="0" y="247"/>
                  </a:cubicBezTo>
                  <a:cubicBezTo>
                    <a:pt x="0" y="247"/>
                    <a:pt x="0" y="247"/>
                    <a:pt x="0" y="246"/>
                  </a:cubicBezTo>
                  <a:cubicBezTo>
                    <a:pt x="0" y="246"/>
                    <a:pt x="0" y="245"/>
                    <a:pt x="0" y="244"/>
                  </a:cubicBezTo>
                  <a:cubicBezTo>
                    <a:pt x="0" y="243"/>
                    <a:pt x="0" y="242"/>
                    <a:pt x="1" y="240"/>
                  </a:cubicBezTo>
                  <a:cubicBezTo>
                    <a:pt x="1" y="238"/>
                    <a:pt x="2" y="236"/>
                    <a:pt x="3" y="233"/>
                  </a:cubicBezTo>
                  <a:cubicBezTo>
                    <a:pt x="4" y="231"/>
                    <a:pt x="5" y="228"/>
                    <a:pt x="7" y="225"/>
                  </a:cubicBezTo>
                  <a:cubicBezTo>
                    <a:pt x="9" y="223"/>
                    <a:pt x="11" y="220"/>
                    <a:pt x="13" y="218"/>
                  </a:cubicBezTo>
                  <a:cubicBezTo>
                    <a:pt x="17" y="214"/>
                    <a:pt x="21" y="211"/>
                    <a:pt x="25" y="210"/>
                  </a:cubicBezTo>
                  <a:cubicBezTo>
                    <a:pt x="29" y="208"/>
                    <a:pt x="33" y="207"/>
                    <a:pt x="36" y="207"/>
                  </a:cubicBezTo>
                  <a:cubicBezTo>
                    <a:pt x="40" y="207"/>
                    <a:pt x="44" y="208"/>
                    <a:pt x="47" y="209"/>
                  </a:cubicBezTo>
                  <a:cubicBezTo>
                    <a:pt x="50" y="211"/>
                    <a:pt x="53" y="213"/>
                    <a:pt x="56" y="216"/>
                  </a:cubicBezTo>
                  <a:cubicBezTo>
                    <a:pt x="59" y="218"/>
                    <a:pt x="61" y="221"/>
                    <a:pt x="63" y="224"/>
                  </a:cubicBezTo>
                  <a:cubicBezTo>
                    <a:pt x="65" y="227"/>
                    <a:pt x="67" y="230"/>
                    <a:pt x="68" y="235"/>
                  </a:cubicBezTo>
                  <a:cubicBezTo>
                    <a:pt x="70" y="239"/>
                    <a:pt x="71" y="244"/>
                    <a:pt x="72" y="251"/>
                  </a:cubicBezTo>
                  <a:cubicBezTo>
                    <a:pt x="73" y="257"/>
                    <a:pt x="73" y="265"/>
                    <a:pt x="73" y="274"/>
                  </a:cubicBezTo>
                  <a:lnTo>
                    <a:pt x="74" y="299"/>
                  </a:lnTo>
                  <a:lnTo>
                    <a:pt x="108" y="265"/>
                  </a:lnTo>
                  <a:cubicBezTo>
                    <a:pt x="108" y="265"/>
                    <a:pt x="109" y="264"/>
                    <a:pt x="109" y="264"/>
                  </a:cubicBezTo>
                  <a:cubicBezTo>
                    <a:pt x="110" y="264"/>
                    <a:pt x="110" y="264"/>
                    <a:pt x="111" y="264"/>
                  </a:cubicBezTo>
                  <a:cubicBezTo>
                    <a:pt x="111" y="264"/>
                    <a:pt x="112" y="265"/>
                    <a:pt x="113" y="265"/>
                  </a:cubicBezTo>
                  <a:cubicBezTo>
                    <a:pt x="113" y="266"/>
                    <a:pt x="114" y="266"/>
                    <a:pt x="115" y="267"/>
                  </a:cubicBezTo>
                  <a:close/>
                  <a:moveTo>
                    <a:pt x="150" y="161"/>
                  </a:moveTo>
                  <a:cubicBezTo>
                    <a:pt x="156" y="167"/>
                    <a:pt x="161" y="173"/>
                    <a:pt x="165" y="179"/>
                  </a:cubicBezTo>
                  <a:cubicBezTo>
                    <a:pt x="169" y="185"/>
                    <a:pt x="172" y="191"/>
                    <a:pt x="173" y="197"/>
                  </a:cubicBezTo>
                  <a:cubicBezTo>
                    <a:pt x="175" y="203"/>
                    <a:pt x="175" y="208"/>
                    <a:pt x="173" y="214"/>
                  </a:cubicBezTo>
                  <a:cubicBezTo>
                    <a:pt x="172" y="219"/>
                    <a:pt x="168" y="225"/>
                    <a:pt x="163" y="230"/>
                  </a:cubicBezTo>
                  <a:cubicBezTo>
                    <a:pt x="158" y="235"/>
                    <a:pt x="153" y="238"/>
                    <a:pt x="148" y="240"/>
                  </a:cubicBezTo>
                  <a:cubicBezTo>
                    <a:pt x="143" y="242"/>
                    <a:pt x="137" y="242"/>
                    <a:pt x="132" y="240"/>
                  </a:cubicBezTo>
                  <a:cubicBezTo>
                    <a:pt x="126" y="239"/>
                    <a:pt x="121" y="236"/>
                    <a:pt x="115" y="232"/>
                  </a:cubicBezTo>
                  <a:cubicBezTo>
                    <a:pt x="109" y="228"/>
                    <a:pt x="103" y="223"/>
                    <a:pt x="96" y="216"/>
                  </a:cubicBezTo>
                  <a:cubicBezTo>
                    <a:pt x="90" y="210"/>
                    <a:pt x="85" y="204"/>
                    <a:pt x="81" y="198"/>
                  </a:cubicBezTo>
                  <a:cubicBezTo>
                    <a:pt x="77" y="192"/>
                    <a:pt x="74" y="186"/>
                    <a:pt x="73" y="181"/>
                  </a:cubicBezTo>
                  <a:cubicBezTo>
                    <a:pt x="72" y="175"/>
                    <a:pt x="72" y="169"/>
                    <a:pt x="73" y="164"/>
                  </a:cubicBezTo>
                  <a:cubicBezTo>
                    <a:pt x="75" y="158"/>
                    <a:pt x="78" y="153"/>
                    <a:pt x="84" y="148"/>
                  </a:cubicBezTo>
                  <a:cubicBezTo>
                    <a:pt x="89" y="143"/>
                    <a:pt x="94" y="139"/>
                    <a:pt x="99" y="138"/>
                  </a:cubicBezTo>
                  <a:cubicBezTo>
                    <a:pt x="104" y="136"/>
                    <a:pt x="109" y="136"/>
                    <a:pt x="115" y="137"/>
                  </a:cubicBezTo>
                  <a:cubicBezTo>
                    <a:pt x="120" y="139"/>
                    <a:pt x="126" y="141"/>
                    <a:pt x="132" y="145"/>
                  </a:cubicBezTo>
                  <a:cubicBezTo>
                    <a:pt x="138" y="150"/>
                    <a:pt x="144" y="155"/>
                    <a:pt x="150" y="161"/>
                  </a:cubicBezTo>
                  <a:close/>
                  <a:moveTo>
                    <a:pt x="140" y="173"/>
                  </a:moveTo>
                  <a:cubicBezTo>
                    <a:pt x="136" y="169"/>
                    <a:pt x="133" y="166"/>
                    <a:pt x="129" y="163"/>
                  </a:cubicBezTo>
                  <a:cubicBezTo>
                    <a:pt x="126" y="160"/>
                    <a:pt x="123" y="158"/>
                    <a:pt x="120" y="156"/>
                  </a:cubicBezTo>
                  <a:cubicBezTo>
                    <a:pt x="117" y="154"/>
                    <a:pt x="114" y="152"/>
                    <a:pt x="111" y="152"/>
                  </a:cubicBezTo>
                  <a:cubicBezTo>
                    <a:pt x="109" y="151"/>
                    <a:pt x="106" y="150"/>
                    <a:pt x="104" y="150"/>
                  </a:cubicBezTo>
                  <a:cubicBezTo>
                    <a:pt x="102" y="151"/>
                    <a:pt x="100" y="151"/>
                    <a:pt x="97" y="152"/>
                  </a:cubicBezTo>
                  <a:cubicBezTo>
                    <a:pt x="95" y="153"/>
                    <a:pt x="93" y="155"/>
                    <a:pt x="91" y="157"/>
                  </a:cubicBezTo>
                  <a:cubicBezTo>
                    <a:pt x="88" y="160"/>
                    <a:pt x="86" y="164"/>
                    <a:pt x="86" y="168"/>
                  </a:cubicBezTo>
                  <a:cubicBezTo>
                    <a:pt x="85" y="171"/>
                    <a:pt x="86" y="175"/>
                    <a:pt x="87" y="179"/>
                  </a:cubicBezTo>
                  <a:cubicBezTo>
                    <a:pt x="89" y="183"/>
                    <a:pt x="91" y="188"/>
                    <a:pt x="95" y="192"/>
                  </a:cubicBezTo>
                  <a:cubicBezTo>
                    <a:pt x="98" y="196"/>
                    <a:pt x="102" y="200"/>
                    <a:pt x="106" y="205"/>
                  </a:cubicBezTo>
                  <a:cubicBezTo>
                    <a:pt x="112" y="211"/>
                    <a:pt x="117" y="215"/>
                    <a:pt x="122" y="219"/>
                  </a:cubicBezTo>
                  <a:cubicBezTo>
                    <a:pt x="127" y="222"/>
                    <a:pt x="131" y="225"/>
                    <a:pt x="135" y="226"/>
                  </a:cubicBezTo>
                  <a:cubicBezTo>
                    <a:pt x="139" y="227"/>
                    <a:pt x="142" y="227"/>
                    <a:pt x="146" y="227"/>
                  </a:cubicBezTo>
                  <a:cubicBezTo>
                    <a:pt x="149" y="226"/>
                    <a:pt x="152" y="224"/>
                    <a:pt x="155" y="221"/>
                  </a:cubicBezTo>
                  <a:cubicBezTo>
                    <a:pt x="157" y="219"/>
                    <a:pt x="159" y="216"/>
                    <a:pt x="160" y="214"/>
                  </a:cubicBezTo>
                  <a:cubicBezTo>
                    <a:pt x="161" y="211"/>
                    <a:pt x="161" y="209"/>
                    <a:pt x="161" y="206"/>
                  </a:cubicBezTo>
                  <a:cubicBezTo>
                    <a:pt x="161" y="204"/>
                    <a:pt x="160" y="201"/>
                    <a:pt x="159" y="198"/>
                  </a:cubicBezTo>
                  <a:cubicBezTo>
                    <a:pt x="158" y="196"/>
                    <a:pt x="157" y="193"/>
                    <a:pt x="155" y="190"/>
                  </a:cubicBezTo>
                  <a:cubicBezTo>
                    <a:pt x="153" y="187"/>
                    <a:pt x="151" y="184"/>
                    <a:pt x="148" y="182"/>
                  </a:cubicBezTo>
                  <a:cubicBezTo>
                    <a:pt x="146" y="179"/>
                    <a:pt x="143" y="176"/>
                    <a:pt x="140" y="173"/>
                  </a:cubicBezTo>
                  <a:close/>
                  <a:moveTo>
                    <a:pt x="251" y="131"/>
                  </a:moveTo>
                  <a:cubicBezTo>
                    <a:pt x="251" y="132"/>
                    <a:pt x="252" y="133"/>
                    <a:pt x="252" y="133"/>
                  </a:cubicBezTo>
                  <a:cubicBezTo>
                    <a:pt x="253" y="134"/>
                    <a:pt x="253" y="135"/>
                    <a:pt x="253" y="135"/>
                  </a:cubicBezTo>
                  <a:cubicBezTo>
                    <a:pt x="254" y="136"/>
                    <a:pt x="254" y="136"/>
                    <a:pt x="253" y="137"/>
                  </a:cubicBezTo>
                  <a:cubicBezTo>
                    <a:pt x="253" y="137"/>
                    <a:pt x="253" y="138"/>
                    <a:pt x="253" y="138"/>
                  </a:cubicBezTo>
                  <a:lnTo>
                    <a:pt x="209" y="181"/>
                  </a:lnTo>
                  <a:cubicBezTo>
                    <a:pt x="209" y="182"/>
                    <a:pt x="208" y="182"/>
                    <a:pt x="208" y="183"/>
                  </a:cubicBezTo>
                  <a:cubicBezTo>
                    <a:pt x="207" y="183"/>
                    <a:pt x="206" y="183"/>
                    <a:pt x="206" y="183"/>
                  </a:cubicBezTo>
                  <a:cubicBezTo>
                    <a:pt x="205" y="183"/>
                    <a:pt x="204" y="183"/>
                    <a:pt x="204" y="182"/>
                  </a:cubicBezTo>
                  <a:cubicBezTo>
                    <a:pt x="203" y="182"/>
                    <a:pt x="202" y="181"/>
                    <a:pt x="201" y="180"/>
                  </a:cubicBezTo>
                  <a:cubicBezTo>
                    <a:pt x="200" y="179"/>
                    <a:pt x="200" y="179"/>
                    <a:pt x="199" y="178"/>
                  </a:cubicBezTo>
                  <a:cubicBezTo>
                    <a:pt x="199" y="177"/>
                    <a:pt x="198" y="177"/>
                    <a:pt x="198" y="176"/>
                  </a:cubicBezTo>
                  <a:cubicBezTo>
                    <a:pt x="198" y="175"/>
                    <a:pt x="198" y="175"/>
                    <a:pt x="197" y="174"/>
                  </a:cubicBezTo>
                  <a:cubicBezTo>
                    <a:pt x="197" y="173"/>
                    <a:pt x="197" y="172"/>
                    <a:pt x="197" y="171"/>
                  </a:cubicBezTo>
                  <a:lnTo>
                    <a:pt x="197" y="139"/>
                  </a:lnTo>
                  <a:cubicBezTo>
                    <a:pt x="197" y="132"/>
                    <a:pt x="196" y="126"/>
                    <a:pt x="195" y="121"/>
                  </a:cubicBezTo>
                  <a:cubicBezTo>
                    <a:pt x="195" y="115"/>
                    <a:pt x="194" y="111"/>
                    <a:pt x="192" y="107"/>
                  </a:cubicBezTo>
                  <a:cubicBezTo>
                    <a:pt x="191" y="104"/>
                    <a:pt x="190" y="101"/>
                    <a:pt x="188" y="98"/>
                  </a:cubicBezTo>
                  <a:cubicBezTo>
                    <a:pt x="186" y="96"/>
                    <a:pt x="185" y="94"/>
                    <a:pt x="183" y="92"/>
                  </a:cubicBezTo>
                  <a:cubicBezTo>
                    <a:pt x="181" y="91"/>
                    <a:pt x="179" y="89"/>
                    <a:pt x="177" y="88"/>
                  </a:cubicBezTo>
                  <a:cubicBezTo>
                    <a:pt x="175" y="87"/>
                    <a:pt x="173" y="87"/>
                    <a:pt x="171" y="87"/>
                  </a:cubicBezTo>
                  <a:cubicBezTo>
                    <a:pt x="168" y="87"/>
                    <a:pt x="166" y="87"/>
                    <a:pt x="164" y="88"/>
                  </a:cubicBezTo>
                  <a:cubicBezTo>
                    <a:pt x="161" y="89"/>
                    <a:pt x="159" y="91"/>
                    <a:pt x="157" y="93"/>
                  </a:cubicBezTo>
                  <a:cubicBezTo>
                    <a:pt x="154" y="95"/>
                    <a:pt x="152" y="98"/>
                    <a:pt x="151" y="101"/>
                  </a:cubicBezTo>
                  <a:cubicBezTo>
                    <a:pt x="150" y="103"/>
                    <a:pt x="149" y="106"/>
                    <a:pt x="148" y="108"/>
                  </a:cubicBezTo>
                  <a:cubicBezTo>
                    <a:pt x="147" y="111"/>
                    <a:pt x="147" y="113"/>
                    <a:pt x="146" y="114"/>
                  </a:cubicBezTo>
                  <a:cubicBezTo>
                    <a:pt x="146" y="116"/>
                    <a:pt x="146" y="117"/>
                    <a:pt x="145" y="118"/>
                  </a:cubicBezTo>
                  <a:cubicBezTo>
                    <a:pt x="145" y="118"/>
                    <a:pt x="144" y="118"/>
                    <a:pt x="144" y="118"/>
                  </a:cubicBezTo>
                  <a:cubicBezTo>
                    <a:pt x="144" y="118"/>
                    <a:pt x="143" y="118"/>
                    <a:pt x="143" y="118"/>
                  </a:cubicBezTo>
                  <a:cubicBezTo>
                    <a:pt x="142" y="118"/>
                    <a:pt x="142" y="117"/>
                    <a:pt x="141" y="117"/>
                  </a:cubicBezTo>
                  <a:cubicBezTo>
                    <a:pt x="140" y="116"/>
                    <a:pt x="139" y="116"/>
                    <a:pt x="139" y="115"/>
                  </a:cubicBezTo>
                  <a:cubicBezTo>
                    <a:pt x="138" y="114"/>
                    <a:pt x="137" y="114"/>
                    <a:pt x="137" y="113"/>
                  </a:cubicBezTo>
                  <a:cubicBezTo>
                    <a:pt x="137" y="113"/>
                    <a:pt x="136" y="112"/>
                    <a:pt x="136" y="112"/>
                  </a:cubicBezTo>
                  <a:cubicBezTo>
                    <a:pt x="136" y="111"/>
                    <a:pt x="136" y="111"/>
                    <a:pt x="136" y="110"/>
                  </a:cubicBezTo>
                  <a:cubicBezTo>
                    <a:pt x="135" y="110"/>
                    <a:pt x="135" y="109"/>
                    <a:pt x="136" y="108"/>
                  </a:cubicBezTo>
                  <a:cubicBezTo>
                    <a:pt x="136" y="107"/>
                    <a:pt x="136" y="106"/>
                    <a:pt x="136" y="104"/>
                  </a:cubicBezTo>
                  <a:cubicBezTo>
                    <a:pt x="137" y="102"/>
                    <a:pt x="138" y="100"/>
                    <a:pt x="139" y="97"/>
                  </a:cubicBezTo>
                  <a:cubicBezTo>
                    <a:pt x="140" y="95"/>
                    <a:pt x="141" y="92"/>
                    <a:pt x="143" y="90"/>
                  </a:cubicBezTo>
                  <a:cubicBezTo>
                    <a:pt x="144" y="87"/>
                    <a:pt x="147" y="85"/>
                    <a:pt x="149" y="82"/>
                  </a:cubicBezTo>
                  <a:cubicBezTo>
                    <a:pt x="153" y="78"/>
                    <a:pt x="157" y="76"/>
                    <a:pt x="161" y="74"/>
                  </a:cubicBezTo>
                  <a:cubicBezTo>
                    <a:pt x="164" y="72"/>
                    <a:pt x="168" y="71"/>
                    <a:pt x="172" y="71"/>
                  </a:cubicBezTo>
                  <a:cubicBezTo>
                    <a:pt x="176" y="71"/>
                    <a:pt x="179" y="72"/>
                    <a:pt x="183" y="73"/>
                  </a:cubicBezTo>
                  <a:cubicBezTo>
                    <a:pt x="186" y="75"/>
                    <a:pt x="189" y="77"/>
                    <a:pt x="192" y="80"/>
                  </a:cubicBezTo>
                  <a:cubicBezTo>
                    <a:pt x="195" y="82"/>
                    <a:pt x="197" y="85"/>
                    <a:pt x="199" y="88"/>
                  </a:cubicBezTo>
                  <a:cubicBezTo>
                    <a:pt x="201" y="91"/>
                    <a:pt x="203" y="95"/>
                    <a:pt x="204" y="99"/>
                  </a:cubicBezTo>
                  <a:cubicBezTo>
                    <a:pt x="206" y="103"/>
                    <a:pt x="207" y="109"/>
                    <a:pt x="208" y="115"/>
                  </a:cubicBezTo>
                  <a:cubicBezTo>
                    <a:pt x="208" y="121"/>
                    <a:pt x="209" y="129"/>
                    <a:pt x="209" y="138"/>
                  </a:cubicBezTo>
                  <a:lnTo>
                    <a:pt x="210" y="163"/>
                  </a:lnTo>
                  <a:lnTo>
                    <a:pt x="244" y="129"/>
                  </a:lnTo>
                  <a:cubicBezTo>
                    <a:pt x="244" y="129"/>
                    <a:pt x="244" y="129"/>
                    <a:pt x="245" y="128"/>
                  </a:cubicBezTo>
                  <a:cubicBezTo>
                    <a:pt x="245" y="128"/>
                    <a:pt x="246" y="128"/>
                    <a:pt x="247" y="128"/>
                  </a:cubicBezTo>
                  <a:cubicBezTo>
                    <a:pt x="247" y="129"/>
                    <a:pt x="248" y="129"/>
                    <a:pt x="248" y="129"/>
                  </a:cubicBezTo>
                  <a:cubicBezTo>
                    <a:pt x="249" y="130"/>
                    <a:pt x="250" y="130"/>
                    <a:pt x="251" y="131"/>
                  </a:cubicBezTo>
                  <a:close/>
                  <a:moveTo>
                    <a:pt x="286" y="26"/>
                  </a:moveTo>
                  <a:cubicBezTo>
                    <a:pt x="292" y="32"/>
                    <a:pt x="297" y="38"/>
                    <a:pt x="301" y="44"/>
                  </a:cubicBezTo>
                  <a:cubicBezTo>
                    <a:pt x="305" y="50"/>
                    <a:pt x="308" y="55"/>
                    <a:pt x="309" y="61"/>
                  </a:cubicBezTo>
                  <a:cubicBezTo>
                    <a:pt x="311" y="67"/>
                    <a:pt x="310" y="73"/>
                    <a:pt x="309" y="78"/>
                  </a:cubicBezTo>
                  <a:cubicBezTo>
                    <a:pt x="307" y="84"/>
                    <a:pt x="304" y="89"/>
                    <a:pt x="299" y="94"/>
                  </a:cubicBezTo>
                  <a:cubicBezTo>
                    <a:pt x="294" y="99"/>
                    <a:pt x="289" y="103"/>
                    <a:pt x="284" y="104"/>
                  </a:cubicBezTo>
                  <a:cubicBezTo>
                    <a:pt x="278" y="106"/>
                    <a:pt x="273" y="106"/>
                    <a:pt x="268" y="105"/>
                  </a:cubicBezTo>
                  <a:cubicBezTo>
                    <a:pt x="262" y="103"/>
                    <a:pt x="256" y="100"/>
                    <a:pt x="251" y="96"/>
                  </a:cubicBezTo>
                  <a:cubicBezTo>
                    <a:pt x="245" y="92"/>
                    <a:pt x="238" y="87"/>
                    <a:pt x="232" y="80"/>
                  </a:cubicBezTo>
                  <a:cubicBezTo>
                    <a:pt x="226" y="74"/>
                    <a:pt x="221" y="68"/>
                    <a:pt x="217" y="62"/>
                  </a:cubicBezTo>
                  <a:cubicBezTo>
                    <a:pt x="213" y="56"/>
                    <a:pt x="210" y="51"/>
                    <a:pt x="209" y="45"/>
                  </a:cubicBezTo>
                  <a:cubicBezTo>
                    <a:pt x="207" y="39"/>
                    <a:pt x="208" y="33"/>
                    <a:pt x="209" y="28"/>
                  </a:cubicBezTo>
                  <a:cubicBezTo>
                    <a:pt x="211" y="22"/>
                    <a:pt x="214" y="17"/>
                    <a:pt x="219" y="12"/>
                  </a:cubicBezTo>
                  <a:cubicBezTo>
                    <a:pt x="224" y="7"/>
                    <a:pt x="229" y="4"/>
                    <a:pt x="234" y="2"/>
                  </a:cubicBezTo>
                  <a:cubicBezTo>
                    <a:pt x="240" y="0"/>
                    <a:pt x="245" y="0"/>
                    <a:pt x="250" y="1"/>
                  </a:cubicBezTo>
                  <a:cubicBezTo>
                    <a:pt x="256" y="3"/>
                    <a:pt x="262" y="6"/>
                    <a:pt x="267" y="10"/>
                  </a:cubicBezTo>
                  <a:cubicBezTo>
                    <a:pt x="273" y="14"/>
                    <a:pt x="280" y="19"/>
                    <a:pt x="286" y="26"/>
                  </a:cubicBezTo>
                  <a:close/>
                  <a:moveTo>
                    <a:pt x="276" y="37"/>
                  </a:moveTo>
                  <a:cubicBezTo>
                    <a:pt x="272" y="33"/>
                    <a:pt x="268" y="30"/>
                    <a:pt x="265" y="27"/>
                  </a:cubicBezTo>
                  <a:cubicBezTo>
                    <a:pt x="262" y="24"/>
                    <a:pt x="258" y="22"/>
                    <a:pt x="256" y="20"/>
                  </a:cubicBezTo>
                  <a:cubicBezTo>
                    <a:pt x="253" y="18"/>
                    <a:pt x="250" y="17"/>
                    <a:pt x="247" y="16"/>
                  </a:cubicBezTo>
                  <a:cubicBezTo>
                    <a:pt x="245" y="15"/>
                    <a:pt x="242" y="15"/>
                    <a:pt x="240" y="15"/>
                  </a:cubicBezTo>
                  <a:cubicBezTo>
                    <a:pt x="238" y="15"/>
                    <a:pt x="235" y="15"/>
                    <a:pt x="233" y="16"/>
                  </a:cubicBezTo>
                  <a:cubicBezTo>
                    <a:pt x="231" y="18"/>
                    <a:pt x="229" y="19"/>
                    <a:pt x="227" y="21"/>
                  </a:cubicBezTo>
                  <a:cubicBezTo>
                    <a:pt x="224" y="24"/>
                    <a:pt x="222" y="28"/>
                    <a:pt x="221" y="32"/>
                  </a:cubicBezTo>
                  <a:cubicBezTo>
                    <a:pt x="221" y="36"/>
                    <a:pt x="221" y="39"/>
                    <a:pt x="223" y="44"/>
                  </a:cubicBezTo>
                  <a:cubicBezTo>
                    <a:pt x="225" y="48"/>
                    <a:pt x="227" y="52"/>
                    <a:pt x="230" y="56"/>
                  </a:cubicBezTo>
                  <a:cubicBezTo>
                    <a:pt x="234" y="60"/>
                    <a:pt x="238" y="65"/>
                    <a:pt x="242" y="69"/>
                  </a:cubicBezTo>
                  <a:cubicBezTo>
                    <a:pt x="248" y="75"/>
                    <a:pt x="253" y="80"/>
                    <a:pt x="258" y="83"/>
                  </a:cubicBezTo>
                  <a:cubicBezTo>
                    <a:pt x="263" y="87"/>
                    <a:pt x="267" y="89"/>
                    <a:pt x="271" y="90"/>
                  </a:cubicBezTo>
                  <a:cubicBezTo>
                    <a:pt x="275" y="91"/>
                    <a:pt x="278" y="92"/>
                    <a:pt x="281" y="91"/>
                  </a:cubicBezTo>
                  <a:cubicBezTo>
                    <a:pt x="285" y="90"/>
                    <a:pt x="288" y="88"/>
                    <a:pt x="291" y="85"/>
                  </a:cubicBezTo>
                  <a:cubicBezTo>
                    <a:pt x="293" y="83"/>
                    <a:pt x="295" y="81"/>
                    <a:pt x="296" y="78"/>
                  </a:cubicBezTo>
                  <a:cubicBezTo>
                    <a:pt x="297" y="76"/>
                    <a:pt x="297" y="73"/>
                    <a:pt x="297" y="70"/>
                  </a:cubicBezTo>
                  <a:cubicBezTo>
                    <a:pt x="297" y="68"/>
                    <a:pt x="296" y="65"/>
                    <a:pt x="295" y="63"/>
                  </a:cubicBezTo>
                  <a:cubicBezTo>
                    <a:pt x="294" y="60"/>
                    <a:pt x="293" y="57"/>
                    <a:pt x="291" y="54"/>
                  </a:cubicBezTo>
                  <a:cubicBezTo>
                    <a:pt x="289" y="51"/>
                    <a:pt x="287" y="49"/>
                    <a:pt x="284" y="46"/>
                  </a:cubicBezTo>
                  <a:cubicBezTo>
                    <a:pt x="282" y="43"/>
                    <a:pt x="279" y="40"/>
                    <a:pt x="276" y="37"/>
                  </a:cubicBezTo>
                  <a:close/>
                </a:path>
              </a:pathLst>
            </a:custGeom>
            <a:solidFill>
              <a:srgbClr val="59595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68" name="Freeform 44"/>
            <p:cNvSpPr>
              <a:spLocks noEditPoints="1"/>
            </p:cNvSpPr>
            <p:nvPr/>
          </p:nvSpPr>
          <p:spPr bwMode="auto">
            <a:xfrm>
              <a:off x="1729" y="3108"/>
              <a:ext cx="152" cy="151"/>
            </a:xfrm>
            <a:custGeom>
              <a:avLst/>
              <a:gdLst/>
              <a:ahLst/>
              <a:cxnLst>
                <a:cxn ang="0">
                  <a:pos x="118" y="265"/>
                </a:cxn>
                <a:cxn ang="0">
                  <a:pos x="73" y="311"/>
                </a:cxn>
                <a:cxn ang="0">
                  <a:pos x="68" y="312"/>
                </a:cxn>
                <a:cxn ang="0">
                  <a:pos x="62" y="306"/>
                </a:cxn>
                <a:cxn ang="0">
                  <a:pos x="61" y="269"/>
                </a:cxn>
                <a:cxn ang="0">
                  <a:pos x="52" y="228"/>
                </a:cxn>
                <a:cxn ang="0">
                  <a:pos x="35" y="216"/>
                </a:cxn>
                <a:cxn ang="0">
                  <a:pos x="15" y="230"/>
                </a:cxn>
                <a:cxn ang="0">
                  <a:pos x="9" y="247"/>
                </a:cxn>
                <a:cxn ang="0">
                  <a:pos x="5" y="247"/>
                </a:cxn>
                <a:cxn ang="0">
                  <a:pos x="0" y="241"/>
                </a:cxn>
                <a:cxn ang="0">
                  <a:pos x="1" y="234"/>
                </a:cxn>
                <a:cxn ang="0">
                  <a:pos x="13" y="212"/>
                </a:cxn>
                <a:cxn ang="0">
                  <a:pos x="47" y="203"/>
                </a:cxn>
                <a:cxn ang="0">
                  <a:pos x="68" y="229"/>
                </a:cxn>
                <a:cxn ang="0">
                  <a:pos x="74" y="293"/>
                </a:cxn>
                <a:cxn ang="0">
                  <a:pos x="111" y="258"/>
                </a:cxn>
                <a:cxn ang="0">
                  <a:pos x="150" y="155"/>
                </a:cxn>
                <a:cxn ang="0">
                  <a:pos x="173" y="208"/>
                </a:cxn>
                <a:cxn ang="0">
                  <a:pos x="132" y="234"/>
                </a:cxn>
                <a:cxn ang="0">
                  <a:pos x="81" y="192"/>
                </a:cxn>
                <a:cxn ang="0">
                  <a:pos x="84" y="142"/>
                </a:cxn>
                <a:cxn ang="0">
                  <a:pos x="132" y="139"/>
                </a:cxn>
                <a:cxn ang="0">
                  <a:pos x="129" y="157"/>
                </a:cxn>
                <a:cxn ang="0">
                  <a:pos x="104" y="144"/>
                </a:cxn>
                <a:cxn ang="0">
                  <a:pos x="86" y="162"/>
                </a:cxn>
                <a:cxn ang="0">
                  <a:pos x="106" y="199"/>
                </a:cxn>
                <a:cxn ang="0">
                  <a:pos x="146" y="221"/>
                </a:cxn>
                <a:cxn ang="0">
                  <a:pos x="161" y="200"/>
                </a:cxn>
                <a:cxn ang="0">
                  <a:pos x="148" y="176"/>
                </a:cxn>
                <a:cxn ang="0">
                  <a:pos x="252" y="127"/>
                </a:cxn>
                <a:cxn ang="0">
                  <a:pos x="253" y="132"/>
                </a:cxn>
                <a:cxn ang="0">
                  <a:pos x="206" y="177"/>
                </a:cxn>
                <a:cxn ang="0">
                  <a:pos x="199" y="172"/>
                </a:cxn>
                <a:cxn ang="0">
                  <a:pos x="197" y="165"/>
                </a:cxn>
                <a:cxn ang="0">
                  <a:pos x="192" y="101"/>
                </a:cxn>
                <a:cxn ang="0">
                  <a:pos x="177" y="82"/>
                </a:cxn>
                <a:cxn ang="0">
                  <a:pos x="157" y="87"/>
                </a:cxn>
                <a:cxn ang="0">
                  <a:pos x="146" y="108"/>
                </a:cxn>
                <a:cxn ang="0">
                  <a:pos x="143" y="112"/>
                </a:cxn>
                <a:cxn ang="0">
                  <a:pos x="137" y="107"/>
                </a:cxn>
                <a:cxn ang="0">
                  <a:pos x="136" y="102"/>
                </a:cxn>
                <a:cxn ang="0">
                  <a:pos x="143" y="84"/>
                </a:cxn>
                <a:cxn ang="0">
                  <a:pos x="172" y="65"/>
                </a:cxn>
                <a:cxn ang="0">
                  <a:pos x="199" y="82"/>
                </a:cxn>
                <a:cxn ang="0">
                  <a:pos x="209" y="132"/>
                </a:cxn>
                <a:cxn ang="0">
                  <a:pos x="245" y="122"/>
                </a:cxn>
                <a:cxn ang="0">
                  <a:pos x="251" y="125"/>
                </a:cxn>
                <a:cxn ang="0">
                  <a:pos x="321" y="61"/>
                </a:cxn>
                <a:cxn ang="0">
                  <a:pos x="280" y="105"/>
                </a:cxn>
                <a:cxn ang="0">
                  <a:pos x="276" y="105"/>
                </a:cxn>
                <a:cxn ang="0">
                  <a:pos x="271" y="99"/>
                </a:cxn>
                <a:cxn ang="0">
                  <a:pos x="288" y="80"/>
                </a:cxn>
                <a:cxn ang="0">
                  <a:pos x="221" y="47"/>
                </a:cxn>
                <a:cxn ang="0">
                  <a:pos x="215" y="45"/>
                </a:cxn>
                <a:cxn ang="0">
                  <a:pos x="212" y="40"/>
                </a:cxn>
                <a:cxn ang="0">
                  <a:pos x="219" y="8"/>
                </a:cxn>
                <a:cxn ang="0">
                  <a:pos x="223" y="4"/>
                </a:cxn>
                <a:cxn ang="0">
                  <a:pos x="228" y="0"/>
                </a:cxn>
                <a:cxn ang="0">
                  <a:pos x="313" y="55"/>
                </a:cxn>
                <a:cxn ang="0">
                  <a:pos x="317" y="56"/>
                </a:cxn>
              </a:cxnLst>
              <a:rect l="0" t="0" r="r" b="b"/>
              <a:pathLst>
                <a:path w="322" h="313">
                  <a:moveTo>
                    <a:pt x="115" y="261"/>
                  </a:moveTo>
                  <a:cubicBezTo>
                    <a:pt x="115" y="262"/>
                    <a:pt x="116" y="262"/>
                    <a:pt x="117" y="263"/>
                  </a:cubicBezTo>
                  <a:cubicBezTo>
                    <a:pt x="117" y="264"/>
                    <a:pt x="117" y="264"/>
                    <a:pt x="118" y="265"/>
                  </a:cubicBezTo>
                  <a:cubicBezTo>
                    <a:pt x="118" y="265"/>
                    <a:pt x="118" y="266"/>
                    <a:pt x="118" y="266"/>
                  </a:cubicBezTo>
                  <a:cubicBezTo>
                    <a:pt x="118" y="267"/>
                    <a:pt x="117" y="267"/>
                    <a:pt x="117" y="268"/>
                  </a:cubicBezTo>
                  <a:lnTo>
                    <a:pt x="73" y="311"/>
                  </a:lnTo>
                  <a:cubicBezTo>
                    <a:pt x="73" y="312"/>
                    <a:pt x="72" y="312"/>
                    <a:pt x="72" y="312"/>
                  </a:cubicBezTo>
                  <a:cubicBezTo>
                    <a:pt x="71" y="313"/>
                    <a:pt x="71" y="313"/>
                    <a:pt x="70" y="313"/>
                  </a:cubicBezTo>
                  <a:cubicBezTo>
                    <a:pt x="69" y="313"/>
                    <a:pt x="69" y="313"/>
                    <a:pt x="68" y="312"/>
                  </a:cubicBezTo>
                  <a:cubicBezTo>
                    <a:pt x="67" y="312"/>
                    <a:pt x="66" y="311"/>
                    <a:pt x="65" y="310"/>
                  </a:cubicBezTo>
                  <a:cubicBezTo>
                    <a:pt x="65" y="309"/>
                    <a:pt x="64" y="309"/>
                    <a:pt x="63" y="308"/>
                  </a:cubicBezTo>
                  <a:cubicBezTo>
                    <a:pt x="63" y="307"/>
                    <a:pt x="62" y="306"/>
                    <a:pt x="62" y="306"/>
                  </a:cubicBezTo>
                  <a:cubicBezTo>
                    <a:pt x="62" y="305"/>
                    <a:pt x="62" y="304"/>
                    <a:pt x="62" y="304"/>
                  </a:cubicBezTo>
                  <a:cubicBezTo>
                    <a:pt x="61" y="303"/>
                    <a:pt x="61" y="302"/>
                    <a:pt x="61" y="301"/>
                  </a:cubicBezTo>
                  <a:lnTo>
                    <a:pt x="61" y="269"/>
                  </a:lnTo>
                  <a:cubicBezTo>
                    <a:pt x="61" y="262"/>
                    <a:pt x="60" y="255"/>
                    <a:pt x="60" y="250"/>
                  </a:cubicBezTo>
                  <a:cubicBezTo>
                    <a:pt x="59" y="245"/>
                    <a:pt x="58" y="241"/>
                    <a:pt x="57" y="237"/>
                  </a:cubicBezTo>
                  <a:cubicBezTo>
                    <a:pt x="55" y="234"/>
                    <a:pt x="54" y="231"/>
                    <a:pt x="52" y="228"/>
                  </a:cubicBezTo>
                  <a:cubicBezTo>
                    <a:pt x="51" y="226"/>
                    <a:pt x="49" y="224"/>
                    <a:pt x="47" y="222"/>
                  </a:cubicBezTo>
                  <a:cubicBezTo>
                    <a:pt x="46" y="220"/>
                    <a:pt x="44" y="219"/>
                    <a:pt x="41" y="218"/>
                  </a:cubicBezTo>
                  <a:cubicBezTo>
                    <a:pt x="39" y="217"/>
                    <a:pt x="37" y="216"/>
                    <a:pt x="35" y="216"/>
                  </a:cubicBezTo>
                  <a:cubicBezTo>
                    <a:pt x="33" y="216"/>
                    <a:pt x="30" y="217"/>
                    <a:pt x="28" y="218"/>
                  </a:cubicBezTo>
                  <a:cubicBezTo>
                    <a:pt x="26" y="219"/>
                    <a:pt x="23" y="220"/>
                    <a:pt x="21" y="222"/>
                  </a:cubicBezTo>
                  <a:cubicBezTo>
                    <a:pt x="19" y="225"/>
                    <a:pt x="17" y="228"/>
                    <a:pt x="15" y="230"/>
                  </a:cubicBezTo>
                  <a:cubicBezTo>
                    <a:pt x="14" y="233"/>
                    <a:pt x="13" y="236"/>
                    <a:pt x="12" y="238"/>
                  </a:cubicBezTo>
                  <a:cubicBezTo>
                    <a:pt x="11" y="240"/>
                    <a:pt x="11" y="242"/>
                    <a:pt x="11" y="244"/>
                  </a:cubicBezTo>
                  <a:cubicBezTo>
                    <a:pt x="10" y="246"/>
                    <a:pt x="10" y="247"/>
                    <a:pt x="9" y="247"/>
                  </a:cubicBezTo>
                  <a:cubicBezTo>
                    <a:pt x="9" y="248"/>
                    <a:pt x="9" y="248"/>
                    <a:pt x="8" y="248"/>
                  </a:cubicBezTo>
                  <a:cubicBezTo>
                    <a:pt x="8" y="248"/>
                    <a:pt x="7" y="248"/>
                    <a:pt x="7" y="248"/>
                  </a:cubicBezTo>
                  <a:cubicBezTo>
                    <a:pt x="6" y="247"/>
                    <a:pt x="6" y="247"/>
                    <a:pt x="5" y="247"/>
                  </a:cubicBezTo>
                  <a:cubicBezTo>
                    <a:pt x="4" y="246"/>
                    <a:pt x="4" y="245"/>
                    <a:pt x="3" y="244"/>
                  </a:cubicBezTo>
                  <a:cubicBezTo>
                    <a:pt x="2" y="244"/>
                    <a:pt x="2" y="243"/>
                    <a:pt x="1" y="243"/>
                  </a:cubicBezTo>
                  <a:cubicBezTo>
                    <a:pt x="1" y="242"/>
                    <a:pt x="1" y="242"/>
                    <a:pt x="0" y="241"/>
                  </a:cubicBezTo>
                  <a:cubicBezTo>
                    <a:pt x="0" y="241"/>
                    <a:pt x="0" y="241"/>
                    <a:pt x="0" y="240"/>
                  </a:cubicBezTo>
                  <a:cubicBezTo>
                    <a:pt x="0" y="240"/>
                    <a:pt x="0" y="239"/>
                    <a:pt x="0" y="238"/>
                  </a:cubicBezTo>
                  <a:cubicBezTo>
                    <a:pt x="0" y="237"/>
                    <a:pt x="0" y="236"/>
                    <a:pt x="1" y="234"/>
                  </a:cubicBezTo>
                  <a:cubicBezTo>
                    <a:pt x="1" y="232"/>
                    <a:pt x="2" y="230"/>
                    <a:pt x="3" y="227"/>
                  </a:cubicBezTo>
                  <a:cubicBezTo>
                    <a:pt x="4" y="225"/>
                    <a:pt x="5" y="222"/>
                    <a:pt x="7" y="219"/>
                  </a:cubicBezTo>
                  <a:cubicBezTo>
                    <a:pt x="9" y="217"/>
                    <a:pt x="11" y="214"/>
                    <a:pt x="13" y="212"/>
                  </a:cubicBezTo>
                  <a:cubicBezTo>
                    <a:pt x="17" y="208"/>
                    <a:pt x="21" y="205"/>
                    <a:pt x="25" y="204"/>
                  </a:cubicBezTo>
                  <a:cubicBezTo>
                    <a:pt x="29" y="202"/>
                    <a:pt x="33" y="201"/>
                    <a:pt x="36" y="201"/>
                  </a:cubicBezTo>
                  <a:cubicBezTo>
                    <a:pt x="40" y="201"/>
                    <a:pt x="44" y="202"/>
                    <a:pt x="47" y="203"/>
                  </a:cubicBezTo>
                  <a:cubicBezTo>
                    <a:pt x="50" y="205"/>
                    <a:pt x="54" y="207"/>
                    <a:pt x="56" y="210"/>
                  </a:cubicBezTo>
                  <a:cubicBezTo>
                    <a:pt x="59" y="212"/>
                    <a:pt x="61" y="215"/>
                    <a:pt x="63" y="218"/>
                  </a:cubicBezTo>
                  <a:cubicBezTo>
                    <a:pt x="65" y="221"/>
                    <a:pt x="67" y="224"/>
                    <a:pt x="68" y="229"/>
                  </a:cubicBezTo>
                  <a:cubicBezTo>
                    <a:pt x="70" y="233"/>
                    <a:pt x="71" y="238"/>
                    <a:pt x="72" y="245"/>
                  </a:cubicBezTo>
                  <a:cubicBezTo>
                    <a:pt x="73" y="251"/>
                    <a:pt x="73" y="259"/>
                    <a:pt x="73" y="268"/>
                  </a:cubicBezTo>
                  <a:lnTo>
                    <a:pt x="74" y="293"/>
                  </a:lnTo>
                  <a:lnTo>
                    <a:pt x="108" y="259"/>
                  </a:lnTo>
                  <a:cubicBezTo>
                    <a:pt x="108" y="259"/>
                    <a:pt x="109" y="258"/>
                    <a:pt x="109" y="258"/>
                  </a:cubicBezTo>
                  <a:cubicBezTo>
                    <a:pt x="110" y="258"/>
                    <a:pt x="110" y="258"/>
                    <a:pt x="111" y="258"/>
                  </a:cubicBezTo>
                  <a:cubicBezTo>
                    <a:pt x="111" y="258"/>
                    <a:pt x="112" y="259"/>
                    <a:pt x="113" y="259"/>
                  </a:cubicBezTo>
                  <a:cubicBezTo>
                    <a:pt x="113" y="260"/>
                    <a:pt x="114" y="260"/>
                    <a:pt x="115" y="261"/>
                  </a:cubicBezTo>
                  <a:close/>
                  <a:moveTo>
                    <a:pt x="150" y="155"/>
                  </a:moveTo>
                  <a:cubicBezTo>
                    <a:pt x="156" y="161"/>
                    <a:pt x="161" y="167"/>
                    <a:pt x="165" y="173"/>
                  </a:cubicBezTo>
                  <a:cubicBezTo>
                    <a:pt x="169" y="179"/>
                    <a:pt x="172" y="185"/>
                    <a:pt x="173" y="191"/>
                  </a:cubicBezTo>
                  <a:cubicBezTo>
                    <a:pt x="175" y="197"/>
                    <a:pt x="175" y="202"/>
                    <a:pt x="173" y="208"/>
                  </a:cubicBezTo>
                  <a:cubicBezTo>
                    <a:pt x="172" y="213"/>
                    <a:pt x="168" y="219"/>
                    <a:pt x="163" y="224"/>
                  </a:cubicBezTo>
                  <a:cubicBezTo>
                    <a:pt x="158" y="229"/>
                    <a:pt x="153" y="232"/>
                    <a:pt x="148" y="234"/>
                  </a:cubicBezTo>
                  <a:cubicBezTo>
                    <a:pt x="143" y="236"/>
                    <a:pt x="137" y="236"/>
                    <a:pt x="132" y="234"/>
                  </a:cubicBezTo>
                  <a:cubicBezTo>
                    <a:pt x="126" y="233"/>
                    <a:pt x="121" y="230"/>
                    <a:pt x="115" y="226"/>
                  </a:cubicBezTo>
                  <a:cubicBezTo>
                    <a:pt x="109" y="222"/>
                    <a:pt x="103" y="217"/>
                    <a:pt x="96" y="210"/>
                  </a:cubicBezTo>
                  <a:cubicBezTo>
                    <a:pt x="90" y="204"/>
                    <a:pt x="85" y="198"/>
                    <a:pt x="81" y="192"/>
                  </a:cubicBezTo>
                  <a:cubicBezTo>
                    <a:pt x="77" y="186"/>
                    <a:pt x="74" y="180"/>
                    <a:pt x="73" y="175"/>
                  </a:cubicBezTo>
                  <a:cubicBezTo>
                    <a:pt x="72" y="169"/>
                    <a:pt x="72" y="163"/>
                    <a:pt x="73" y="158"/>
                  </a:cubicBezTo>
                  <a:cubicBezTo>
                    <a:pt x="75" y="152"/>
                    <a:pt x="78" y="147"/>
                    <a:pt x="84" y="142"/>
                  </a:cubicBezTo>
                  <a:cubicBezTo>
                    <a:pt x="89" y="137"/>
                    <a:pt x="94" y="133"/>
                    <a:pt x="99" y="132"/>
                  </a:cubicBezTo>
                  <a:cubicBezTo>
                    <a:pt x="104" y="130"/>
                    <a:pt x="109" y="130"/>
                    <a:pt x="115" y="131"/>
                  </a:cubicBezTo>
                  <a:cubicBezTo>
                    <a:pt x="120" y="133"/>
                    <a:pt x="126" y="135"/>
                    <a:pt x="132" y="139"/>
                  </a:cubicBezTo>
                  <a:cubicBezTo>
                    <a:pt x="138" y="144"/>
                    <a:pt x="144" y="149"/>
                    <a:pt x="150" y="155"/>
                  </a:cubicBezTo>
                  <a:close/>
                  <a:moveTo>
                    <a:pt x="140" y="167"/>
                  </a:moveTo>
                  <a:cubicBezTo>
                    <a:pt x="136" y="163"/>
                    <a:pt x="133" y="160"/>
                    <a:pt x="129" y="157"/>
                  </a:cubicBezTo>
                  <a:cubicBezTo>
                    <a:pt x="126" y="154"/>
                    <a:pt x="123" y="152"/>
                    <a:pt x="120" y="150"/>
                  </a:cubicBezTo>
                  <a:cubicBezTo>
                    <a:pt x="117" y="148"/>
                    <a:pt x="114" y="146"/>
                    <a:pt x="111" y="146"/>
                  </a:cubicBezTo>
                  <a:cubicBezTo>
                    <a:pt x="109" y="145"/>
                    <a:pt x="106" y="144"/>
                    <a:pt x="104" y="144"/>
                  </a:cubicBezTo>
                  <a:cubicBezTo>
                    <a:pt x="102" y="145"/>
                    <a:pt x="100" y="145"/>
                    <a:pt x="98" y="146"/>
                  </a:cubicBezTo>
                  <a:cubicBezTo>
                    <a:pt x="95" y="147"/>
                    <a:pt x="93" y="149"/>
                    <a:pt x="91" y="151"/>
                  </a:cubicBezTo>
                  <a:cubicBezTo>
                    <a:pt x="88" y="154"/>
                    <a:pt x="86" y="158"/>
                    <a:pt x="86" y="162"/>
                  </a:cubicBezTo>
                  <a:cubicBezTo>
                    <a:pt x="85" y="165"/>
                    <a:pt x="86" y="169"/>
                    <a:pt x="87" y="173"/>
                  </a:cubicBezTo>
                  <a:cubicBezTo>
                    <a:pt x="89" y="177"/>
                    <a:pt x="91" y="182"/>
                    <a:pt x="95" y="186"/>
                  </a:cubicBezTo>
                  <a:cubicBezTo>
                    <a:pt x="98" y="190"/>
                    <a:pt x="102" y="194"/>
                    <a:pt x="106" y="199"/>
                  </a:cubicBezTo>
                  <a:cubicBezTo>
                    <a:pt x="112" y="205"/>
                    <a:pt x="117" y="209"/>
                    <a:pt x="122" y="213"/>
                  </a:cubicBezTo>
                  <a:cubicBezTo>
                    <a:pt x="127" y="216"/>
                    <a:pt x="131" y="219"/>
                    <a:pt x="135" y="220"/>
                  </a:cubicBezTo>
                  <a:cubicBezTo>
                    <a:pt x="139" y="221"/>
                    <a:pt x="142" y="221"/>
                    <a:pt x="146" y="221"/>
                  </a:cubicBezTo>
                  <a:cubicBezTo>
                    <a:pt x="149" y="220"/>
                    <a:pt x="152" y="218"/>
                    <a:pt x="155" y="215"/>
                  </a:cubicBezTo>
                  <a:cubicBezTo>
                    <a:pt x="157" y="213"/>
                    <a:pt x="159" y="210"/>
                    <a:pt x="160" y="208"/>
                  </a:cubicBezTo>
                  <a:cubicBezTo>
                    <a:pt x="161" y="205"/>
                    <a:pt x="161" y="203"/>
                    <a:pt x="161" y="200"/>
                  </a:cubicBezTo>
                  <a:cubicBezTo>
                    <a:pt x="161" y="198"/>
                    <a:pt x="160" y="195"/>
                    <a:pt x="159" y="192"/>
                  </a:cubicBezTo>
                  <a:cubicBezTo>
                    <a:pt x="158" y="190"/>
                    <a:pt x="157" y="187"/>
                    <a:pt x="155" y="184"/>
                  </a:cubicBezTo>
                  <a:cubicBezTo>
                    <a:pt x="153" y="181"/>
                    <a:pt x="151" y="178"/>
                    <a:pt x="148" y="176"/>
                  </a:cubicBezTo>
                  <a:cubicBezTo>
                    <a:pt x="146" y="173"/>
                    <a:pt x="143" y="170"/>
                    <a:pt x="140" y="167"/>
                  </a:cubicBezTo>
                  <a:close/>
                  <a:moveTo>
                    <a:pt x="251" y="125"/>
                  </a:moveTo>
                  <a:cubicBezTo>
                    <a:pt x="251" y="126"/>
                    <a:pt x="252" y="127"/>
                    <a:pt x="252" y="127"/>
                  </a:cubicBezTo>
                  <a:cubicBezTo>
                    <a:pt x="253" y="128"/>
                    <a:pt x="253" y="129"/>
                    <a:pt x="253" y="129"/>
                  </a:cubicBezTo>
                  <a:cubicBezTo>
                    <a:pt x="254" y="130"/>
                    <a:pt x="254" y="130"/>
                    <a:pt x="253" y="131"/>
                  </a:cubicBezTo>
                  <a:cubicBezTo>
                    <a:pt x="253" y="131"/>
                    <a:pt x="253" y="132"/>
                    <a:pt x="253" y="132"/>
                  </a:cubicBezTo>
                  <a:lnTo>
                    <a:pt x="209" y="175"/>
                  </a:lnTo>
                  <a:cubicBezTo>
                    <a:pt x="209" y="176"/>
                    <a:pt x="208" y="176"/>
                    <a:pt x="208" y="177"/>
                  </a:cubicBezTo>
                  <a:cubicBezTo>
                    <a:pt x="207" y="177"/>
                    <a:pt x="206" y="177"/>
                    <a:pt x="206" y="177"/>
                  </a:cubicBezTo>
                  <a:cubicBezTo>
                    <a:pt x="205" y="177"/>
                    <a:pt x="204" y="177"/>
                    <a:pt x="204" y="176"/>
                  </a:cubicBezTo>
                  <a:cubicBezTo>
                    <a:pt x="203" y="176"/>
                    <a:pt x="202" y="175"/>
                    <a:pt x="201" y="174"/>
                  </a:cubicBezTo>
                  <a:cubicBezTo>
                    <a:pt x="200" y="173"/>
                    <a:pt x="200" y="173"/>
                    <a:pt x="199" y="172"/>
                  </a:cubicBezTo>
                  <a:cubicBezTo>
                    <a:pt x="199" y="171"/>
                    <a:pt x="198" y="171"/>
                    <a:pt x="198" y="170"/>
                  </a:cubicBezTo>
                  <a:cubicBezTo>
                    <a:pt x="198" y="169"/>
                    <a:pt x="198" y="169"/>
                    <a:pt x="197" y="168"/>
                  </a:cubicBezTo>
                  <a:cubicBezTo>
                    <a:pt x="197" y="167"/>
                    <a:pt x="197" y="166"/>
                    <a:pt x="197" y="165"/>
                  </a:cubicBezTo>
                  <a:lnTo>
                    <a:pt x="197" y="133"/>
                  </a:lnTo>
                  <a:cubicBezTo>
                    <a:pt x="197" y="126"/>
                    <a:pt x="196" y="120"/>
                    <a:pt x="195" y="115"/>
                  </a:cubicBezTo>
                  <a:cubicBezTo>
                    <a:pt x="195" y="109"/>
                    <a:pt x="194" y="105"/>
                    <a:pt x="192" y="101"/>
                  </a:cubicBezTo>
                  <a:cubicBezTo>
                    <a:pt x="191" y="98"/>
                    <a:pt x="190" y="95"/>
                    <a:pt x="188" y="92"/>
                  </a:cubicBezTo>
                  <a:cubicBezTo>
                    <a:pt x="186" y="90"/>
                    <a:pt x="185" y="88"/>
                    <a:pt x="183" y="86"/>
                  </a:cubicBezTo>
                  <a:cubicBezTo>
                    <a:pt x="181" y="85"/>
                    <a:pt x="179" y="83"/>
                    <a:pt x="177" y="82"/>
                  </a:cubicBezTo>
                  <a:cubicBezTo>
                    <a:pt x="175" y="81"/>
                    <a:pt x="173" y="81"/>
                    <a:pt x="171" y="81"/>
                  </a:cubicBezTo>
                  <a:cubicBezTo>
                    <a:pt x="168" y="81"/>
                    <a:pt x="166" y="81"/>
                    <a:pt x="164" y="82"/>
                  </a:cubicBezTo>
                  <a:cubicBezTo>
                    <a:pt x="161" y="83"/>
                    <a:pt x="159" y="85"/>
                    <a:pt x="157" y="87"/>
                  </a:cubicBezTo>
                  <a:cubicBezTo>
                    <a:pt x="154" y="89"/>
                    <a:pt x="152" y="92"/>
                    <a:pt x="151" y="95"/>
                  </a:cubicBezTo>
                  <a:cubicBezTo>
                    <a:pt x="150" y="97"/>
                    <a:pt x="149" y="100"/>
                    <a:pt x="148" y="102"/>
                  </a:cubicBezTo>
                  <a:cubicBezTo>
                    <a:pt x="147" y="105"/>
                    <a:pt x="147" y="107"/>
                    <a:pt x="146" y="108"/>
                  </a:cubicBezTo>
                  <a:cubicBezTo>
                    <a:pt x="146" y="110"/>
                    <a:pt x="146" y="111"/>
                    <a:pt x="145" y="112"/>
                  </a:cubicBezTo>
                  <a:cubicBezTo>
                    <a:pt x="145" y="112"/>
                    <a:pt x="144" y="112"/>
                    <a:pt x="144" y="112"/>
                  </a:cubicBezTo>
                  <a:cubicBezTo>
                    <a:pt x="144" y="112"/>
                    <a:pt x="143" y="112"/>
                    <a:pt x="143" y="112"/>
                  </a:cubicBezTo>
                  <a:cubicBezTo>
                    <a:pt x="142" y="112"/>
                    <a:pt x="142" y="111"/>
                    <a:pt x="141" y="111"/>
                  </a:cubicBezTo>
                  <a:cubicBezTo>
                    <a:pt x="140" y="110"/>
                    <a:pt x="139" y="110"/>
                    <a:pt x="139" y="109"/>
                  </a:cubicBezTo>
                  <a:cubicBezTo>
                    <a:pt x="138" y="108"/>
                    <a:pt x="137" y="108"/>
                    <a:pt x="137" y="107"/>
                  </a:cubicBezTo>
                  <a:cubicBezTo>
                    <a:pt x="137" y="107"/>
                    <a:pt x="136" y="106"/>
                    <a:pt x="136" y="106"/>
                  </a:cubicBezTo>
                  <a:cubicBezTo>
                    <a:pt x="136" y="105"/>
                    <a:pt x="136" y="105"/>
                    <a:pt x="136" y="104"/>
                  </a:cubicBezTo>
                  <a:cubicBezTo>
                    <a:pt x="135" y="104"/>
                    <a:pt x="135" y="103"/>
                    <a:pt x="136" y="102"/>
                  </a:cubicBezTo>
                  <a:cubicBezTo>
                    <a:pt x="136" y="101"/>
                    <a:pt x="136" y="100"/>
                    <a:pt x="136" y="98"/>
                  </a:cubicBezTo>
                  <a:cubicBezTo>
                    <a:pt x="137" y="96"/>
                    <a:pt x="138" y="94"/>
                    <a:pt x="139" y="91"/>
                  </a:cubicBezTo>
                  <a:cubicBezTo>
                    <a:pt x="140" y="89"/>
                    <a:pt x="141" y="86"/>
                    <a:pt x="143" y="84"/>
                  </a:cubicBezTo>
                  <a:cubicBezTo>
                    <a:pt x="144" y="81"/>
                    <a:pt x="147" y="79"/>
                    <a:pt x="149" y="76"/>
                  </a:cubicBezTo>
                  <a:cubicBezTo>
                    <a:pt x="153" y="72"/>
                    <a:pt x="157" y="70"/>
                    <a:pt x="161" y="68"/>
                  </a:cubicBezTo>
                  <a:cubicBezTo>
                    <a:pt x="164" y="66"/>
                    <a:pt x="168" y="65"/>
                    <a:pt x="172" y="65"/>
                  </a:cubicBezTo>
                  <a:cubicBezTo>
                    <a:pt x="176" y="65"/>
                    <a:pt x="179" y="66"/>
                    <a:pt x="183" y="67"/>
                  </a:cubicBezTo>
                  <a:cubicBezTo>
                    <a:pt x="186" y="69"/>
                    <a:pt x="189" y="71"/>
                    <a:pt x="192" y="74"/>
                  </a:cubicBezTo>
                  <a:cubicBezTo>
                    <a:pt x="195" y="76"/>
                    <a:pt x="197" y="79"/>
                    <a:pt x="199" y="82"/>
                  </a:cubicBezTo>
                  <a:cubicBezTo>
                    <a:pt x="201" y="85"/>
                    <a:pt x="203" y="89"/>
                    <a:pt x="204" y="93"/>
                  </a:cubicBezTo>
                  <a:cubicBezTo>
                    <a:pt x="206" y="97"/>
                    <a:pt x="207" y="103"/>
                    <a:pt x="208" y="109"/>
                  </a:cubicBezTo>
                  <a:cubicBezTo>
                    <a:pt x="208" y="115"/>
                    <a:pt x="209" y="123"/>
                    <a:pt x="209" y="132"/>
                  </a:cubicBezTo>
                  <a:lnTo>
                    <a:pt x="210" y="157"/>
                  </a:lnTo>
                  <a:lnTo>
                    <a:pt x="244" y="123"/>
                  </a:lnTo>
                  <a:cubicBezTo>
                    <a:pt x="244" y="123"/>
                    <a:pt x="245" y="123"/>
                    <a:pt x="245" y="122"/>
                  </a:cubicBezTo>
                  <a:cubicBezTo>
                    <a:pt x="245" y="122"/>
                    <a:pt x="246" y="122"/>
                    <a:pt x="247" y="122"/>
                  </a:cubicBezTo>
                  <a:cubicBezTo>
                    <a:pt x="247" y="123"/>
                    <a:pt x="248" y="123"/>
                    <a:pt x="248" y="123"/>
                  </a:cubicBezTo>
                  <a:cubicBezTo>
                    <a:pt x="249" y="124"/>
                    <a:pt x="250" y="124"/>
                    <a:pt x="251" y="125"/>
                  </a:cubicBezTo>
                  <a:close/>
                  <a:moveTo>
                    <a:pt x="319" y="57"/>
                  </a:moveTo>
                  <a:cubicBezTo>
                    <a:pt x="320" y="58"/>
                    <a:pt x="320" y="59"/>
                    <a:pt x="321" y="60"/>
                  </a:cubicBezTo>
                  <a:cubicBezTo>
                    <a:pt x="321" y="60"/>
                    <a:pt x="321" y="61"/>
                    <a:pt x="321" y="61"/>
                  </a:cubicBezTo>
                  <a:cubicBezTo>
                    <a:pt x="322" y="62"/>
                    <a:pt x="322" y="62"/>
                    <a:pt x="321" y="63"/>
                  </a:cubicBezTo>
                  <a:cubicBezTo>
                    <a:pt x="321" y="63"/>
                    <a:pt x="321" y="63"/>
                    <a:pt x="321" y="64"/>
                  </a:cubicBezTo>
                  <a:lnTo>
                    <a:pt x="280" y="105"/>
                  </a:lnTo>
                  <a:cubicBezTo>
                    <a:pt x="280" y="105"/>
                    <a:pt x="279" y="105"/>
                    <a:pt x="279" y="105"/>
                  </a:cubicBezTo>
                  <a:cubicBezTo>
                    <a:pt x="278" y="106"/>
                    <a:pt x="278" y="106"/>
                    <a:pt x="277" y="105"/>
                  </a:cubicBezTo>
                  <a:cubicBezTo>
                    <a:pt x="277" y="105"/>
                    <a:pt x="276" y="105"/>
                    <a:pt x="276" y="105"/>
                  </a:cubicBezTo>
                  <a:cubicBezTo>
                    <a:pt x="275" y="104"/>
                    <a:pt x="274" y="104"/>
                    <a:pt x="273" y="103"/>
                  </a:cubicBezTo>
                  <a:cubicBezTo>
                    <a:pt x="273" y="102"/>
                    <a:pt x="272" y="101"/>
                    <a:pt x="272" y="101"/>
                  </a:cubicBezTo>
                  <a:cubicBezTo>
                    <a:pt x="271" y="100"/>
                    <a:pt x="271" y="100"/>
                    <a:pt x="271" y="99"/>
                  </a:cubicBezTo>
                  <a:cubicBezTo>
                    <a:pt x="271" y="99"/>
                    <a:pt x="271" y="98"/>
                    <a:pt x="271" y="98"/>
                  </a:cubicBezTo>
                  <a:cubicBezTo>
                    <a:pt x="271" y="97"/>
                    <a:pt x="271" y="97"/>
                    <a:pt x="271" y="96"/>
                  </a:cubicBezTo>
                  <a:lnTo>
                    <a:pt x="288" y="80"/>
                  </a:lnTo>
                  <a:lnTo>
                    <a:pt x="228" y="20"/>
                  </a:lnTo>
                  <a:lnTo>
                    <a:pt x="222" y="44"/>
                  </a:lnTo>
                  <a:cubicBezTo>
                    <a:pt x="222" y="46"/>
                    <a:pt x="221" y="47"/>
                    <a:pt x="221" y="47"/>
                  </a:cubicBezTo>
                  <a:cubicBezTo>
                    <a:pt x="220" y="48"/>
                    <a:pt x="220" y="48"/>
                    <a:pt x="219" y="48"/>
                  </a:cubicBezTo>
                  <a:cubicBezTo>
                    <a:pt x="219" y="48"/>
                    <a:pt x="218" y="48"/>
                    <a:pt x="217" y="47"/>
                  </a:cubicBezTo>
                  <a:cubicBezTo>
                    <a:pt x="217" y="47"/>
                    <a:pt x="216" y="46"/>
                    <a:pt x="215" y="45"/>
                  </a:cubicBezTo>
                  <a:cubicBezTo>
                    <a:pt x="214" y="44"/>
                    <a:pt x="214" y="44"/>
                    <a:pt x="213" y="43"/>
                  </a:cubicBezTo>
                  <a:cubicBezTo>
                    <a:pt x="213" y="43"/>
                    <a:pt x="213" y="42"/>
                    <a:pt x="212" y="42"/>
                  </a:cubicBezTo>
                  <a:cubicBezTo>
                    <a:pt x="212" y="41"/>
                    <a:pt x="212" y="41"/>
                    <a:pt x="212" y="40"/>
                  </a:cubicBezTo>
                  <a:cubicBezTo>
                    <a:pt x="212" y="40"/>
                    <a:pt x="212" y="39"/>
                    <a:pt x="212" y="39"/>
                  </a:cubicBezTo>
                  <a:lnTo>
                    <a:pt x="219" y="9"/>
                  </a:lnTo>
                  <a:cubicBezTo>
                    <a:pt x="219" y="9"/>
                    <a:pt x="219" y="8"/>
                    <a:pt x="219" y="8"/>
                  </a:cubicBezTo>
                  <a:cubicBezTo>
                    <a:pt x="219" y="8"/>
                    <a:pt x="219" y="7"/>
                    <a:pt x="220" y="7"/>
                  </a:cubicBezTo>
                  <a:cubicBezTo>
                    <a:pt x="220" y="6"/>
                    <a:pt x="220" y="6"/>
                    <a:pt x="221" y="6"/>
                  </a:cubicBezTo>
                  <a:cubicBezTo>
                    <a:pt x="221" y="5"/>
                    <a:pt x="222" y="4"/>
                    <a:pt x="223" y="4"/>
                  </a:cubicBezTo>
                  <a:cubicBezTo>
                    <a:pt x="224" y="3"/>
                    <a:pt x="224" y="2"/>
                    <a:pt x="225" y="1"/>
                  </a:cubicBezTo>
                  <a:cubicBezTo>
                    <a:pt x="226" y="1"/>
                    <a:pt x="227" y="0"/>
                    <a:pt x="227" y="0"/>
                  </a:cubicBezTo>
                  <a:cubicBezTo>
                    <a:pt x="228" y="0"/>
                    <a:pt x="228" y="0"/>
                    <a:pt x="228" y="0"/>
                  </a:cubicBezTo>
                  <a:cubicBezTo>
                    <a:pt x="229" y="0"/>
                    <a:pt x="229" y="0"/>
                    <a:pt x="229" y="0"/>
                  </a:cubicBezTo>
                  <a:lnTo>
                    <a:pt x="298" y="70"/>
                  </a:lnTo>
                  <a:lnTo>
                    <a:pt x="313" y="55"/>
                  </a:lnTo>
                  <a:cubicBezTo>
                    <a:pt x="313" y="55"/>
                    <a:pt x="313" y="55"/>
                    <a:pt x="314" y="55"/>
                  </a:cubicBezTo>
                  <a:cubicBezTo>
                    <a:pt x="314" y="55"/>
                    <a:pt x="315" y="55"/>
                    <a:pt x="315" y="55"/>
                  </a:cubicBezTo>
                  <a:cubicBezTo>
                    <a:pt x="316" y="55"/>
                    <a:pt x="316" y="55"/>
                    <a:pt x="317" y="56"/>
                  </a:cubicBezTo>
                  <a:cubicBezTo>
                    <a:pt x="318" y="56"/>
                    <a:pt x="318" y="57"/>
                    <a:pt x="319" y="57"/>
                  </a:cubicBezTo>
                  <a:close/>
                </a:path>
              </a:pathLst>
            </a:custGeom>
            <a:solidFill>
              <a:srgbClr val="59595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69" name="Freeform 45"/>
            <p:cNvSpPr>
              <a:spLocks noEditPoints="1"/>
            </p:cNvSpPr>
            <p:nvPr/>
          </p:nvSpPr>
          <p:spPr bwMode="auto">
            <a:xfrm>
              <a:off x="1904" y="3107"/>
              <a:ext cx="151" cy="152"/>
            </a:xfrm>
            <a:custGeom>
              <a:avLst/>
              <a:gdLst/>
              <a:ahLst/>
              <a:cxnLst>
                <a:cxn ang="0">
                  <a:pos x="118" y="269"/>
                </a:cxn>
                <a:cxn ang="0">
                  <a:pos x="70" y="316"/>
                </a:cxn>
                <a:cxn ang="0">
                  <a:pos x="62" y="309"/>
                </a:cxn>
                <a:cxn ang="0">
                  <a:pos x="60" y="253"/>
                </a:cxn>
                <a:cxn ang="0">
                  <a:pos x="41" y="221"/>
                </a:cxn>
                <a:cxn ang="0">
                  <a:pos x="15" y="233"/>
                </a:cxn>
                <a:cxn ang="0">
                  <a:pos x="8" y="251"/>
                </a:cxn>
                <a:cxn ang="0">
                  <a:pos x="1" y="246"/>
                </a:cxn>
                <a:cxn ang="0">
                  <a:pos x="1" y="237"/>
                </a:cxn>
                <a:cxn ang="0">
                  <a:pos x="25" y="207"/>
                </a:cxn>
                <a:cxn ang="0">
                  <a:pos x="63" y="221"/>
                </a:cxn>
                <a:cxn ang="0">
                  <a:pos x="74" y="296"/>
                </a:cxn>
                <a:cxn ang="0">
                  <a:pos x="113" y="262"/>
                </a:cxn>
                <a:cxn ang="0">
                  <a:pos x="173" y="194"/>
                </a:cxn>
                <a:cxn ang="0">
                  <a:pos x="132" y="237"/>
                </a:cxn>
                <a:cxn ang="0">
                  <a:pos x="73" y="178"/>
                </a:cxn>
                <a:cxn ang="0">
                  <a:pos x="115" y="134"/>
                </a:cxn>
                <a:cxn ang="0">
                  <a:pos x="129" y="160"/>
                </a:cxn>
                <a:cxn ang="0">
                  <a:pos x="98" y="149"/>
                </a:cxn>
                <a:cxn ang="0">
                  <a:pos x="95" y="189"/>
                </a:cxn>
                <a:cxn ang="0">
                  <a:pos x="146" y="224"/>
                </a:cxn>
                <a:cxn ang="0">
                  <a:pos x="159" y="195"/>
                </a:cxn>
                <a:cxn ang="0">
                  <a:pos x="251" y="128"/>
                </a:cxn>
                <a:cxn ang="0">
                  <a:pos x="253" y="135"/>
                </a:cxn>
                <a:cxn ang="0">
                  <a:pos x="204" y="179"/>
                </a:cxn>
                <a:cxn ang="0">
                  <a:pos x="197" y="171"/>
                </a:cxn>
                <a:cxn ang="0">
                  <a:pos x="192" y="104"/>
                </a:cxn>
                <a:cxn ang="0">
                  <a:pos x="171" y="84"/>
                </a:cxn>
                <a:cxn ang="0">
                  <a:pos x="148" y="105"/>
                </a:cxn>
                <a:cxn ang="0">
                  <a:pos x="143" y="115"/>
                </a:cxn>
                <a:cxn ang="0">
                  <a:pos x="136" y="109"/>
                </a:cxn>
                <a:cxn ang="0">
                  <a:pos x="139" y="94"/>
                </a:cxn>
                <a:cxn ang="0">
                  <a:pos x="172" y="68"/>
                </a:cxn>
                <a:cxn ang="0">
                  <a:pos x="204" y="96"/>
                </a:cxn>
                <a:cxn ang="0">
                  <a:pos x="244" y="126"/>
                </a:cxn>
                <a:cxn ang="0">
                  <a:pos x="251" y="128"/>
                </a:cxn>
                <a:cxn ang="0">
                  <a:pos x="321" y="66"/>
                </a:cxn>
                <a:cxn ang="0">
                  <a:pos x="274" y="112"/>
                </a:cxn>
                <a:cxn ang="0">
                  <a:pos x="266" y="105"/>
                </a:cxn>
                <a:cxn ang="0">
                  <a:pos x="263" y="50"/>
                </a:cxn>
                <a:cxn ang="0">
                  <a:pos x="245" y="17"/>
                </a:cxn>
                <a:cxn ang="0">
                  <a:pos x="219" y="30"/>
                </a:cxn>
                <a:cxn ang="0">
                  <a:pos x="212" y="47"/>
                </a:cxn>
                <a:cxn ang="0">
                  <a:pos x="205" y="42"/>
                </a:cxn>
                <a:cxn ang="0">
                  <a:pos x="204" y="33"/>
                </a:cxn>
                <a:cxn ang="0">
                  <a:pos x="228" y="3"/>
                </a:cxn>
                <a:cxn ang="0">
                  <a:pos x="267" y="17"/>
                </a:cxn>
                <a:cxn ang="0">
                  <a:pos x="277" y="92"/>
                </a:cxn>
                <a:cxn ang="0">
                  <a:pos x="316" y="58"/>
                </a:cxn>
              </a:cxnLst>
              <a:rect l="0" t="0" r="r" b="b"/>
              <a:pathLst>
                <a:path w="321" h="316">
                  <a:moveTo>
                    <a:pt x="115" y="264"/>
                  </a:moveTo>
                  <a:cubicBezTo>
                    <a:pt x="115" y="265"/>
                    <a:pt x="116" y="265"/>
                    <a:pt x="117" y="266"/>
                  </a:cubicBezTo>
                  <a:cubicBezTo>
                    <a:pt x="117" y="267"/>
                    <a:pt x="117" y="267"/>
                    <a:pt x="118" y="268"/>
                  </a:cubicBezTo>
                  <a:cubicBezTo>
                    <a:pt x="118" y="268"/>
                    <a:pt x="118" y="269"/>
                    <a:pt x="118" y="269"/>
                  </a:cubicBezTo>
                  <a:cubicBezTo>
                    <a:pt x="118" y="270"/>
                    <a:pt x="117" y="270"/>
                    <a:pt x="117" y="271"/>
                  </a:cubicBezTo>
                  <a:lnTo>
                    <a:pt x="73" y="314"/>
                  </a:lnTo>
                  <a:cubicBezTo>
                    <a:pt x="73" y="315"/>
                    <a:pt x="72" y="315"/>
                    <a:pt x="72" y="315"/>
                  </a:cubicBezTo>
                  <a:cubicBezTo>
                    <a:pt x="71" y="316"/>
                    <a:pt x="71" y="316"/>
                    <a:pt x="70" y="316"/>
                  </a:cubicBezTo>
                  <a:cubicBezTo>
                    <a:pt x="69" y="316"/>
                    <a:pt x="69" y="316"/>
                    <a:pt x="68" y="315"/>
                  </a:cubicBezTo>
                  <a:cubicBezTo>
                    <a:pt x="67" y="315"/>
                    <a:pt x="66" y="314"/>
                    <a:pt x="65" y="313"/>
                  </a:cubicBezTo>
                  <a:cubicBezTo>
                    <a:pt x="65" y="312"/>
                    <a:pt x="64" y="312"/>
                    <a:pt x="63" y="311"/>
                  </a:cubicBezTo>
                  <a:cubicBezTo>
                    <a:pt x="63" y="310"/>
                    <a:pt x="62" y="309"/>
                    <a:pt x="62" y="309"/>
                  </a:cubicBezTo>
                  <a:cubicBezTo>
                    <a:pt x="62" y="308"/>
                    <a:pt x="62" y="307"/>
                    <a:pt x="62" y="307"/>
                  </a:cubicBezTo>
                  <a:cubicBezTo>
                    <a:pt x="61" y="306"/>
                    <a:pt x="61" y="305"/>
                    <a:pt x="61" y="304"/>
                  </a:cubicBezTo>
                  <a:lnTo>
                    <a:pt x="61" y="272"/>
                  </a:lnTo>
                  <a:cubicBezTo>
                    <a:pt x="61" y="265"/>
                    <a:pt x="60" y="258"/>
                    <a:pt x="60" y="253"/>
                  </a:cubicBezTo>
                  <a:cubicBezTo>
                    <a:pt x="59" y="248"/>
                    <a:pt x="58" y="244"/>
                    <a:pt x="57" y="240"/>
                  </a:cubicBezTo>
                  <a:cubicBezTo>
                    <a:pt x="55" y="237"/>
                    <a:pt x="54" y="234"/>
                    <a:pt x="52" y="231"/>
                  </a:cubicBezTo>
                  <a:cubicBezTo>
                    <a:pt x="51" y="229"/>
                    <a:pt x="49" y="227"/>
                    <a:pt x="47" y="225"/>
                  </a:cubicBezTo>
                  <a:cubicBezTo>
                    <a:pt x="46" y="223"/>
                    <a:pt x="44" y="222"/>
                    <a:pt x="41" y="221"/>
                  </a:cubicBezTo>
                  <a:cubicBezTo>
                    <a:pt x="39" y="220"/>
                    <a:pt x="37" y="219"/>
                    <a:pt x="35" y="219"/>
                  </a:cubicBezTo>
                  <a:cubicBezTo>
                    <a:pt x="33" y="219"/>
                    <a:pt x="30" y="220"/>
                    <a:pt x="28" y="221"/>
                  </a:cubicBezTo>
                  <a:cubicBezTo>
                    <a:pt x="26" y="222"/>
                    <a:pt x="23" y="223"/>
                    <a:pt x="21" y="225"/>
                  </a:cubicBezTo>
                  <a:cubicBezTo>
                    <a:pt x="19" y="228"/>
                    <a:pt x="17" y="231"/>
                    <a:pt x="15" y="233"/>
                  </a:cubicBezTo>
                  <a:cubicBezTo>
                    <a:pt x="14" y="236"/>
                    <a:pt x="13" y="239"/>
                    <a:pt x="12" y="241"/>
                  </a:cubicBezTo>
                  <a:cubicBezTo>
                    <a:pt x="11" y="243"/>
                    <a:pt x="11" y="245"/>
                    <a:pt x="11" y="247"/>
                  </a:cubicBezTo>
                  <a:cubicBezTo>
                    <a:pt x="10" y="249"/>
                    <a:pt x="10" y="250"/>
                    <a:pt x="9" y="250"/>
                  </a:cubicBezTo>
                  <a:cubicBezTo>
                    <a:pt x="9" y="251"/>
                    <a:pt x="9" y="251"/>
                    <a:pt x="8" y="251"/>
                  </a:cubicBezTo>
                  <a:cubicBezTo>
                    <a:pt x="8" y="251"/>
                    <a:pt x="7" y="251"/>
                    <a:pt x="7" y="251"/>
                  </a:cubicBezTo>
                  <a:cubicBezTo>
                    <a:pt x="6" y="250"/>
                    <a:pt x="6" y="250"/>
                    <a:pt x="5" y="250"/>
                  </a:cubicBezTo>
                  <a:cubicBezTo>
                    <a:pt x="4" y="249"/>
                    <a:pt x="4" y="248"/>
                    <a:pt x="3" y="247"/>
                  </a:cubicBezTo>
                  <a:cubicBezTo>
                    <a:pt x="2" y="247"/>
                    <a:pt x="2" y="246"/>
                    <a:pt x="1" y="246"/>
                  </a:cubicBezTo>
                  <a:cubicBezTo>
                    <a:pt x="1" y="245"/>
                    <a:pt x="1" y="245"/>
                    <a:pt x="0" y="244"/>
                  </a:cubicBezTo>
                  <a:cubicBezTo>
                    <a:pt x="0" y="244"/>
                    <a:pt x="0" y="244"/>
                    <a:pt x="0" y="243"/>
                  </a:cubicBezTo>
                  <a:cubicBezTo>
                    <a:pt x="0" y="243"/>
                    <a:pt x="0" y="242"/>
                    <a:pt x="0" y="241"/>
                  </a:cubicBezTo>
                  <a:cubicBezTo>
                    <a:pt x="0" y="240"/>
                    <a:pt x="0" y="239"/>
                    <a:pt x="1" y="237"/>
                  </a:cubicBezTo>
                  <a:cubicBezTo>
                    <a:pt x="1" y="235"/>
                    <a:pt x="2" y="233"/>
                    <a:pt x="3" y="230"/>
                  </a:cubicBezTo>
                  <a:cubicBezTo>
                    <a:pt x="4" y="228"/>
                    <a:pt x="5" y="225"/>
                    <a:pt x="7" y="222"/>
                  </a:cubicBezTo>
                  <a:cubicBezTo>
                    <a:pt x="9" y="220"/>
                    <a:pt x="11" y="217"/>
                    <a:pt x="13" y="215"/>
                  </a:cubicBezTo>
                  <a:cubicBezTo>
                    <a:pt x="17" y="211"/>
                    <a:pt x="21" y="208"/>
                    <a:pt x="25" y="207"/>
                  </a:cubicBezTo>
                  <a:cubicBezTo>
                    <a:pt x="29" y="205"/>
                    <a:pt x="33" y="204"/>
                    <a:pt x="36" y="204"/>
                  </a:cubicBezTo>
                  <a:cubicBezTo>
                    <a:pt x="40" y="204"/>
                    <a:pt x="44" y="205"/>
                    <a:pt x="47" y="206"/>
                  </a:cubicBezTo>
                  <a:cubicBezTo>
                    <a:pt x="50" y="208"/>
                    <a:pt x="54" y="210"/>
                    <a:pt x="56" y="213"/>
                  </a:cubicBezTo>
                  <a:cubicBezTo>
                    <a:pt x="59" y="215"/>
                    <a:pt x="61" y="218"/>
                    <a:pt x="63" y="221"/>
                  </a:cubicBezTo>
                  <a:cubicBezTo>
                    <a:pt x="65" y="224"/>
                    <a:pt x="67" y="227"/>
                    <a:pt x="68" y="232"/>
                  </a:cubicBezTo>
                  <a:cubicBezTo>
                    <a:pt x="70" y="236"/>
                    <a:pt x="71" y="241"/>
                    <a:pt x="72" y="248"/>
                  </a:cubicBezTo>
                  <a:cubicBezTo>
                    <a:pt x="73" y="254"/>
                    <a:pt x="73" y="262"/>
                    <a:pt x="73" y="271"/>
                  </a:cubicBezTo>
                  <a:lnTo>
                    <a:pt x="74" y="296"/>
                  </a:lnTo>
                  <a:lnTo>
                    <a:pt x="108" y="262"/>
                  </a:lnTo>
                  <a:cubicBezTo>
                    <a:pt x="108" y="262"/>
                    <a:pt x="109" y="261"/>
                    <a:pt x="109" y="261"/>
                  </a:cubicBezTo>
                  <a:cubicBezTo>
                    <a:pt x="110" y="261"/>
                    <a:pt x="110" y="261"/>
                    <a:pt x="111" y="261"/>
                  </a:cubicBezTo>
                  <a:cubicBezTo>
                    <a:pt x="111" y="261"/>
                    <a:pt x="112" y="262"/>
                    <a:pt x="113" y="262"/>
                  </a:cubicBezTo>
                  <a:cubicBezTo>
                    <a:pt x="113" y="263"/>
                    <a:pt x="114" y="263"/>
                    <a:pt x="115" y="264"/>
                  </a:cubicBezTo>
                  <a:close/>
                  <a:moveTo>
                    <a:pt x="150" y="158"/>
                  </a:moveTo>
                  <a:cubicBezTo>
                    <a:pt x="156" y="164"/>
                    <a:pt x="161" y="170"/>
                    <a:pt x="165" y="176"/>
                  </a:cubicBezTo>
                  <a:cubicBezTo>
                    <a:pt x="169" y="182"/>
                    <a:pt x="172" y="188"/>
                    <a:pt x="173" y="194"/>
                  </a:cubicBezTo>
                  <a:cubicBezTo>
                    <a:pt x="175" y="200"/>
                    <a:pt x="175" y="205"/>
                    <a:pt x="173" y="211"/>
                  </a:cubicBezTo>
                  <a:cubicBezTo>
                    <a:pt x="172" y="216"/>
                    <a:pt x="168" y="222"/>
                    <a:pt x="163" y="227"/>
                  </a:cubicBezTo>
                  <a:cubicBezTo>
                    <a:pt x="158" y="232"/>
                    <a:pt x="153" y="235"/>
                    <a:pt x="148" y="237"/>
                  </a:cubicBezTo>
                  <a:cubicBezTo>
                    <a:pt x="143" y="239"/>
                    <a:pt x="137" y="239"/>
                    <a:pt x="132" y="237"/>
                  </a:cubicBezTo>
                  <a:cubicBezTo>
                    <a:pt x="126" y="236"/>
                    <a:pt x="121" y="233"/>
                    <a:pt x="115" y="229"/>
                  </a:cubicBezTo>
                  <a:cubicBezTo>
                    <a:pt x="109" y="225"/>
                    <a:pt x="103" y="220"/>
                    <a:pt x="96" y="213"/>
                  </a:cubicBezTo>
                  <a:cubicBezTo>
                    <a:pt x="90" y="207"/>
                    <a:pt x="85" y="201"/>
                    <a:pt x="81" y="195"/>
                  </a:cubicBezTo>
                  <a:cubicBezTo>
                    <a:pt x="77" y="189"/>
                    <a:pt x="74" y="183"/>
                    <a:pt x="73" y="178"/>
                  </a:cubicBezTo>
                  <a:cubicBezTo>
                    <a:pt x="72" y="172"/>
                    <a:pt x="72" y="166"/>
                    <a:pt x="73" y="161"/>
                  </a:cubicBezTo>
                  <a:cubicBezTo>
                    <a:pt x="75" y="155"/>
                    <a:pt x="78" y="150"/>
                    <a:pt x="84" y="145"/>
                  </a:cubicBezTo>
                  <a:cubicBezTo>
                    <a:pt x="89" y="140"/>
                    <a:pt x="94" y="136"/>
                    <a:pt x="99" y="135"/>
                  </a:cubicBezTo>
                  <a:cubicBezTo>
                    <a:pt x="104" y="133"/>
                    <a:pt x="109" y="133"/>
                    <a:pt x="115" y="134"/>
                  </a:cubicBezTo>
                  <a:cubicBezTo>
                    <a:pt x="120" y="136"/>
                    <a:pt x="126" y="138"/>
                    <a:pt x="132" y="142"/>
                  </a:cubicBezTo>
                  <a:cubicBezTo>
                    <a:pt x="138" y="147"/>
                    <a:pt x="144" y="152"/>
                    <a:pt x="150" y="158"/>
                  </a:cubicBezTo>
                  <a:close/>
                  <a:moveTo>
                    <a:pt x="140" y="170"/>
                  </a:moveTo>
                  <a:cubicBezTo>
                    <a:pt x="136" y="166"/>
                    <a:pt x="133" y="163"/>
                    <a:pt x="129" y="160"/>
                  </a:cubicBezTo>
                  <a:cubicBezTo>
                    <a:pt x="126" y="157"/>
                    <a:pt x="123" y="155"/>
                    <a:pt x="120" y="153"/>
                  </a:cubicBezTo>
                  <a:cubicBezTo>
                    <a:pt x="117" y="151"/>
                    <a:pt x="114" y="149"/>
                    <a:pt x="111" y="149"/>
                  </a:cubicBezTo>
                  <a:cubicBezTo>
                    <a:pt x="109" y="148"/>
                    <a:pt x="106" y="147"/>
                    <a:pt x="104" y="147"/>
                  </a:cubicBezTo>
                  <a:cubicBezTo>
                    <a:pt x="102" y="148"/>
                    <a:pt x="100" y="148"/>
                    <a:pt x="98" y="149"/>
                  </a:cubicBezTo>
                  <a:cubicBezTo>
                    <a:pt x="95" y="150"/>
                    <a:pt x="93" y="152"/>
                    <a:pt x="91" y="154"/>
                  </a:cubicBezTo>
                  <a:cubicBezTo>
                    <a:pt x="88" y="157"/>
                    <a:pt x="86" y="161"/>
                    <a:pt x="86" y="165"/>
                  </a:cubicBezTo>
                  <a:cubicBezTo>
                    <a:pt x="85" y="168"/>
                    <a:pt x="86" y="172"/>
                    <a:pt x="87" y="176"/>
                  </a:cubicBezTo>
                  <a:cubicBezTo>
                    <a:pt x="89" y="180"/>
                    <a:pt x="91" y="185"/>
                    <a:pt x="95" y="189"/>
                  </a:cubicBezTo>
                  <a:cubicBezTo>
                    <a:pt x="98" y="193"/>
                    <a:pt x="102" y="197"/>
                    <a:pt x="106" y="202"/>
                  </a:cubicBezTo>
                  <a:cubicBezTo>
                    <a:pt x="112" y="208"/>
                    <a:pt x="117" y="212"/>
                    <a:pt x="122" y="216"/>
                  </a:cubicBezTo>
                  <a:cubicBezTo>
                    <a:pt x="127" y="219"/>
                    <a:pt x="131" y="222"/>
                    <a:pt x="135" y="223"/>
                  </a:cubicBezTo>
                  <a:cubicBezTo>
                    <a:pt x="139" y="224"/>
                    <a:pt x="143" y="224"/>
                    <a:pt x="146" y="224"/>
                  </a:cubicBezTo>
                  <a:cubicBezTo>
                    <a:pt x="149" y="223"/>
                    <a:pt x="152" y="221"/>
                    <a:pt x="155" y="218"/>
                  </a:cubicBezTo>
                  <a:cubicBezTo>
                    <a:pt x="157" y="216"/>
                    <a:pt x="159" y="213"/>
                    <a:pt x="160" y="211"/>
                  </a:cubicBezTo>
                  <a:cubicBezTo>
                    <a:pt x="161" y="208"/>
                    <a:pt x="161" y="206"/>
                    <a:pt x="161" y="203"/>
                  </a:cubicBezTo>
                  <a:cubicBezTo>
                    <a:pt x="161" y="201"/>
                    <a:pt x="160" y="198"/>
                    <a:pt x="159" y="195"/>
                  </a:cubicBezTo>
                  <a:cubicBezTo>
                    <a:pt x="158" y="193"/>
                    <a:pt x="157" y="190"/>
                    <a:pt x="155" y="187"/>
                  </a:cubicBezTo>
                  <a:cubicBezTo>
                    <a:pt x="153" y="184"/>
                    <a:pt x="151" y="181"/>
                    <a:pt x="148" y="179"/>
                  </a:cubicBezTo>
                  <a:cubicBezTo>
                    <a:pt x="146" y="176"/>
                    <a:pt x="143" y="173"/>
                    <a:pt x="140" y="170"/>
                  </a:cubicBezTo>
                  <a:close/>
                  <a:moveTo>
                    <a:pt x="251" y="128"/>
                  </a:moveTo>
                  <a:cubicBezTo>
                    <a:pt x="251" y="129"/>
                    <a:pt x="252" y="130"/>
                    <a:pt x="252" y="130"/>
                  </a:cubicBezTo>
                  <a:cubicBezTo>
                    <a:pt x="253" y="131"/>
                    <a:pt x="253" y="132"/>
                    <a:pt x="253" y="132"/>
                  </a:cubicBezTo>
                  <a:cubicBezTo>
                    <a:pt x="254" y="133"/>
                    <a:pt x="254" y="133"/>
                    <a:pt x="253" y="134"/>
                  </a:cubicBezTo>
                  <a:cubicBezTo>
                    <a:pt x="253" y="134"/>
                    <a:pt x="253" y="135"/>
                    <a:pt x="253" y="135"/>
                  </a:cubicBezTo>
                  <a:lnTo>
                    <a:pt x="209" y="178"/>
                  </a:lnTo>
                  <a:cubicBezTo>
                    <a:pt x="209" y="179"/>
                    <a:pt x="208" y="179"/>
                    <a:pt x="208" y="180"/>
                  </a:cubicBezTo>
                  <a:cubicBezTo>
                    <a:pt x="207" y="180"/>
                    <a:pt x="206" y="180"/>
                    <a:pt x="206" y="180"/>
                  </a:cubicBezTo>
                  <a:cubicBezTo>
                    <a:pt x="205" y="180"/>
                    <a:pt x="204" y="180"/>
                    <a:pt x="204" y="179"/>
                  </a:cubicBezTo>
                  <a:cubicBezTo>
                    <a:pt x="203" y="179"/>
                    <a:pt x="202" y="178"/>
                    <a:pt x="201" y="177"/>
                  </a:cubicBezTo>
                  <a:cubicBezTo>
                    <a:pt x="200" y="176"/>
                    <a:pt x="200" y="176"/>
                    <a:pt x="199" y="175"/>
                  </a:cubicBezTo>
                  <a:cubicBezTo>
                    <a:pt x="199" y="174"/>
                    <a:pt x="198" y="174"/>
                    <a:pt x="198" y="173"/>
                  </a:cubicBezTo>
                  <a:cubicBezTo>
                    <a:pt x="198" y="172"/>
                    <a:pt x="198" y="172"/>
                    <a:pt x="197" y="171"/>
                  </a:cubicBezTo>
                  <a:cubicBezTo>
                    <a:pt x="197" y="170"/>
                    <a:pt x="197" y="169"/>
                    <a:pt x="197" y="168"/>
                  </a:cubicBezTo>
                  <a:lnTo>
                    <a:pt x="197" y="136"/>
                  </a:lnTo>
                  <a:cubicBezTo>
                    <a:pt x="197" y="129"/>
                    <a:pt x="196" y="123"/>
                    <a:pt x="195" y="118"/>
                  </a:cubicBezTo>
                  <a:cubicBezTo>
                    <a:pt x="195" y="112"/>
                    <a:pt x="194" y="108"/>
                    <a:pt x="192" y="104"/>
                  </a:cubicBezTo>
                  <a:cubicBezTo>
                    <a:pt x="191" y="101"/>
                    <a:pt x="190" y="98"/>
                    <a:pt x="188" y="95"/>
                  </a:cubicBezTo>
                  <a:cubicBezTo>
                    <a:pt x="186" y="93"/>
                    <a:pt x="185" y="91"/>
                    <a:pt x="183" y="89"/>
                  </a:cubicBezTo>
                  <a:cubicBezTo>
                    <a:pt x="181" y="88"/>
                    <a:pt x="179" y="86"/>
                    <a:pt x="177" y="85"/>
                  </a:cubicBezTo>
                  <a:cubicBezTo>
                    <a:pt x="175" y="84"/>
                    <a:pt x="173" y="84"/>
                    <a:pt x="171" y="84"/>
                  </a:cubicBezTo>
                  <a:cubicBezTo>
                    <a:pt x="168" y="84"/>
                    <a:pt x="166" y="84"/>
                    <a:pt x="164" y="85"/>
                  </a:cubicBezTo>
                  <a:cubicBezTo>
                    <a:pt x="161" y="86"/>
                    <a:pt x="159" y="88"/>
                    <a:pt x="157" y="90"/>
                  </a:cubicBezTo>
                  <a:cubicBezTo>
                    <a:pt x="154" y="92"/>
                    <a:pt x="152" y="95"/>
                    <a:pt x="151" y="98"/>
                  </a:cubicBezTo>
                  <a:cubicBezTo>
                    <a:pt x="150" y="100"/>
                    <a:pt x="149" y="103"/>
                    <a:pt x="148" y="105"/>
                  </a:cubicBezTo>
                  <a:cubicBezTo>
                    <a:pt x="147" y="108"/>
                    <a:pt x="147" y="110"/>
                    <a:pt x="146" y="111"/>
                  </a:cubicBezTo>
                  <a:cubicBezTo>
                    <a:pt x="146" y="113"/>
                    <a:pt x="146" y="114"/>
                    <a:pt x="145" y="115"/>
                  </a:cubicBezTo>
                  <a:cubicBezTo>
                    <a:pt x="145" y="115"/>
                    <a:pt x="144" y="115"/>
                    <a:pt x="144" y="115"/>
                  </a:cubicBezTo>
                  <a:cubicBezTo>
                    <a:pt x="144" y="115"/>
                    <a:pt x="143" y="115"/>
                    <a:pt x="143" y="115"/>
                  </a:cubicBezTo>
                  <a:cubicBezTo>
                    <a:pt x="142" y="115"/>
                    <a:pt x="142" y="114"/>
                    <a:pt x="141" y="114"/>
                  </a:cubicBezTo>
                  <a:cubicBezTo>
                    <a:pt x="140" y="113"/>
                    <a:pt x="139" y="113"/>
                    <a:pt x="139" y="112"/>
                  </a:cubicBezTo>
                  <a:cubicBezTo>
                    <a:pt x="138" y="111"/>
                    <a:pt x="137" y="111"/>
                    <a:pt x="137" y="110"/>
                  </a:cubicBezTo>
                  <a:cubicBezTo>
                    <a:pt x="137" y="110"/>
                    <a:pt x="136" y="109"/>
                    <a:pt x="136" y="109"/>
                  </a:cubicBezTo>
                  <a:cubicBezTo>
                    <a:pt x="136" y="108"/>
                    <a:pt x="136" y="108"/>
                    <a:pt x="136" y="107"/>
                  </a:cubicBezTo>
                  <a:cubicBezTo>
                    <a:pt x="135" y="107"/>
                    <a:pt x="135" y="106"/>
                    <a:pt x="136" y="105"/>
                  </a:cubicBezTo>
                  <a:cubicBezTo>
                    <a:pt x="136" y="104"/>
                    <a:pt x="136" y="103"/>
                    <a:pt x="136" y="101"/>
                  </a:cubicBezTo>
                  <a:cubicBezTo>
                    <a:pt x="137" y="99"/>
                    <a:pt x="138" y="97"/>
                    <a:pt x="139" y="94"/>
                  </a:cubicBezTo>
                  <a:cubicBezTo>
                    <a:pt x="140" y="92"/>
                    <a:pt x="141" y="89"/>
                    <a:pt x="143" y="87"/>
                  </a:cubicBezTo>
                  <a:cubicBezTo>
                    <a:pt x="144" y="84"/>
                    <a:pt x="147" y="82"/>
                    <a:pt x="149" y="79"/>
                  </a:cubicBezTo>
                  <a:cubicBezTo>
                    <a:pt x="153" y="75"/>
                    <a:pt x="157" y="73"/>
                    <a:pt x="161" y="71"/>
                  </a:cubicBezTo>
                  <a:cubicBezTo>
                    <a:pt x="164" y="69"/>
                    <a:pt x="168" y="68"/>
                    <a:pt x="172" y="68"/>
                  </a:cubicBezTo>
                  <a:cubicBezTo>
                    <a:pt x="176" y="68"/>
                    <a:pt x="179" y="69"/>
                    <a:pt x="183" y="70"/>
                  </a:cubicBezTo>
                  <a:cubicBezTo>
                    <a:pt x="186" y="72"/>
                    <a:pt x="189" y="74"/>
                    <a:pt x="192" y="77"/>
                  </a:cubicBezTo>
                  <a:cubicBezTo>
                    <a:pt x="195" y="79"/>
                    <a:pt x="197" y="82"/>
                    <a:pt x="199" y="85"/>
                  </a:cubicBezTo>
                  <a:cubicBezTo>
                    <a:pt x="201" y="88"/>
                    <a:pt x="203" y="92"/>
                    <a:pt x="204" y="96"/>
                  </a:cubicBezTo>
                  <a:cubicBezTo>
                    <a:pt x="206" y="100"/>
                    <a:pt x="207" y="106"/>
                    <a:pt x="208" y="112"/>
                  </a:cubicBezTo>
                  <a:cubicBezTo>
                    <a:pt x="208" y="118"/>
                    <a:pt x="209" y="126"/>
                    <a:pt x="209" y="135"/>
                  </a:cubicBezTo>
                  <a:lnTo>
                    <a:pt x="210" y="160"/>
                  </a:lnTo>
                  <a:lnTo>
                    <a:pt x="244" y="126"/>
                  </a:lnTo>
                  <a:cubicBezTo>
                    <a:pt x="244" y="126"/>
                    <a:pt x="245" y="126"/>
                    <a:pt x="245" y="125"/>
                  </a:cubicBezTo>
                  <a:cubicBezTo>
                    <a:pt x="245" y="125"/>
                    <a:pt x="246" y="125"/>
                    <a:pt x="247" y="125"/>
                  </a:cubicBezTo>
                  <a:cubicBezTo>
                    <a:pt x="247" y="126"/>
                    <a:pt x="248" y="126"/>
                    <a:pt x="248" y="126"/>
                  </a:cubicBezTo>
                  <a:cubicBezTo>
                    <a:pt x="249" y="127"/>
                    <a:pt x="250" y="127"/>
                    <a:pt x="251" y="128"/>
                  </a:cubicBezTo>
                  <a:close/>
                  <a:moveTo>
                    <a:pt x="318" y="60"/>
                  </a:moveTo>
                  <a:cubicBezTo>
                    <a:pt x="319" y="61"/>
                    <a:pt x="320" y="62"/>
                    <a:pt x="320" y="62"/>
                  </a:cubicBezTo>
                  <a:cubicBezTo>
                    <a:pt x="321" y="63"/>
                    <a:pt x="321" y="64"/>
                    <a:pt x="321" y="64"/>
                  </a:cubicBezTo>
                  <a:cubicBezTo>
                    <a:pt x="321" y="65"/>
                    <a:pt x="321" y="65"/>
                    <a:pt x="321" y="66"/>
                  </a:cubicBezTo>
                  <a:cubicBezTo>
                    <a:pt x="321" y="66"/>
                    <a:pt x="321" y="67"/>
                    <a:pt x="321" y="67"/>
                  </a:cubicBezTo>
                  <a:lnTo>
                    <a:pt x="277" y="111"/>
                  </a:lnTo>
                  <a:cubicBezTo>
                    <a:pt x="277" y="111"/>
                    <a:pt x="276" y="112"/>
                    <a:pt x="275" y="112"/>
                  </a:cubicBezTo>
                  <a:cubicBezTo>
                    <a:pt x="275" y="112"/>
                    <a:pt x="274" y="112"/>
                    <a:pt x="274" y="112"/>
                  </a:cubicBezTo>
                  <a:cubicBezTo>
                    <a:pt x="273" y="112"/>
                    <a:pt x="272" y="112"/>
                    <a:pt x="272" y="111"/>
                  </a:cubicBezTo>
                  <a:cubicBezTo>
                    <a:pt x="271" y="111"/>
                    <a:pt x="270" y="110"/>
                    <a:pt x="269" y="109"/>
                  </a:cubicBezTo>
                  <a:cubicBezTo>
                    <a:pt x="268" y="109"/>
                    <a:pt x="268" y="108"/>
                    <a:pt x="267" y="107"/>
                  </a:cubicBezTo>
                  <a:cubicBezTo>
                    <a:pt x="267" y="107"/>
                    <a:pt x="266" y="106"/>
                    <a:pt x="266" y="105"/>
                  </a:cubicBezTo>
                  <a:cubicBezTo>
                    <a:pt x="266" y="105"/>
                    <a:pt x="265" y="104"/>
                    <a:pt x="265" y="103"/>
                  </a:cubicBezTo>
                  <a:cubicBezTo>
                    <a:pt x="265" y="102"/>
                    <a:pt x="265" y="101"/>
                    <a:pt x="265" y="100"/>
                  </a:cubicBezTo>
                  <a:lnTo>
                    <a:pt x="265" y="68"/>
                  </a:lnTo>
                  <a:cubicBezTo>
                    <a:pt x="264" y="61"/>
                    <a:pt x="264" y="55"/>
                    <a:pt x="263" y="50"/>
                  </a:cubicBezTo>
                  <a:cubicBezTo>
                    <a:pt x="262" y="44"/>
                    <a:pt x="261" y="40"/>
                    <a:pt x="260" y="36"/>
                  </a:cubicBezTo>
                  <a:cubicBezTo>
                    <a:pt x="259" y="33"/>
                    <a:pt x="258" y="30"/>
                    <a:pt x="256" y="28"/>
                  </a:cubicBezTo>
                  <a:cubicBezTo>
                    <a:pt x="254" y="25"/>
                    <a:pt x="253" y="23"/>
                    <a:pt x="251" y="21"/>
                  </a:cubicBezTo>
                  <a:cubicBezTo>
                    <a:pt x="249" y="20"/>
                    <a:pt x="247" y="18"/>
                    <a:pt x="245" y="17"/>
                  </a:cubicBezTo>
                  <a:cubicBezTo>
                    <a:pt x="243" y="16"/>
                    <a:pt x="241" y="16"/>
                    <a:pt x="238" y="16"/>
                  </a:cubicBezTo>
                  <a:cubicBezTo>
                    <a:pt x="236" y="16"/>
                    <a:pt x="234" y="16"/>
                    <a:pt x="232" y="17"/>
                  </a:cubicBezTo>
                  <a:cubicBezTo>
                    <a:pt x="229" y="18"/>
                    <a:pt x="227" y="20"/>
                    <a:pt x="225" y="22"/>
                  </a:cubicBezTo>
                  <a:cubicBezTo>
                    <a:pt x="222" y="24"/>
                    <a:pt x="220" y="27"/>
                    <a:pt x="219" y="30"/>
                  </a:cubicBezTo>
                  <a:cubicBezTo>
                    <a:pt x="218" y="32"/>
                    <a:pt x="217" y="35"/>
                    <a:pt x="216" y="37"/>
                  </a:cubicBezTo>
                  <a:cubicBezTo>
                    <a:pt x="215" y="40"/>
                    <a:pt x="215" y="42"/>
                    <a:pt x="214" y="43"/>
                  </a:cubicBezTo>
                  <a:cubicBezTo>
                    <a:pt x="214" y="45"/>
                    <a:pt x="213" y="46"/>
                    <a:pt x="213" y="47"/>
                  </a:cubicBezTo>
                  <a:cubicBezTo>
                    <a:pt x="213" y="47"/>
                    <a:pt x="212" y="47"/>
                    <a:pt x="212" y="47"/>
                  </a:cubicBezTo>
                  <a:cubicBezTo>
                    <a:pt x="212" y="47"/>
                    <a:pt x="211" y="47"/>
                    <a:pt x="211" y="47"/>
                  </a:cubicBezTo>
                  <a:cubicBezTo>
                    <a:pt x="210" y="47"/>
                    <a:pt x="209" y="46"/>
                    <a:pt x="209" y="46"/>
                  </a:cubicBezTo>
                  <a:cubicBezTo>
                    <a:pt x="208" y="45"/>
                    <a:pt x="207" y="45"/>
                    <a:pt x="206" y="44"/>
                  </a:cubicBezTo>
                  <a:cubicBezTo>
                    <a:pt x="206" y="43"/>
                    <a:pt x="205" y="43"/>
                    <a:pt x="205" y="42"/>
                  </a:cubicBezTo>
                  <a:cubicBezTo>
                    <a:pt x="205" y="42"/>
                    <a:pt x="204" y="41"/>
                    <a:pt x="204" y="41"/>
                  </a:cubicBezTo>
                  <a:cubicBezTo>
                    <a:pt x="204" y="40"/>
                    <a:pt x="204" y="40"/>
                    <a:pt x="203" y="40"/>
                  </a:cubicBezTo>
                  <a:cubicBezTo>
                    <a:pt x="203" y="39"/>
                    <a:pt x="203" y="38"/>
                    <a:pt x="203" y="37"/>
                  </a:cubicBezTo>
                  <a:cubicBezTo>
                    <a:pt x="203" y="37"/>
                    <a:pt x="204" y="35"/>
                    <a:pt x="204" y="33"/>
                  </a:cubicBezTo>
                  <a:cubicBezTo>
                    <a:pt x="205" y="31"/>
                    <a:pt x="205" y="29"/>
                    <a:pt x="207" y="27"/>
                  </a:cubicBezTo>
                  <a:cubicBezTo>
                    <a:pt x="208" y="24"/>
                    <a:pt x="209" y="21"/>
                    <a:pt x="211" y="19"/>
                  </a:cubicBezTo>
                  <a:cubicBezTo>
                    <a:pt x="212" y="16"/>
                    <a:pt x="214" y="14"/>
                    <a:pt x="217" y="11"/>
                  </a:cubicBezTo>
                  <a:cubicBezTo>
                    <a:pt x="221" y="7"/>
                    <a:pt x="224" y="5"/>
                    <a:pt x="228" y="3"/>
                  </a:cubicBezTo>
                  <a:cubicBezTo>
                    <a:pt x="232" y="1"/>
                    <a:pt x="236" y="0"/>
                    <a:pt x="240" y="0"/>
                  </a:cubicBezTo>
                  <a:cubicBezTo>
                    <a:pt x="244" y="0"/>
                    <a:pt x="247" y="1"/>
                    <a:pt x="251" y="2"/>
                  </a:cubicBezTo>
                  <a:cubicBezTo>
                    <a:pt x="254" y="4"/>
                    <a:pt x="257" y="6"/>
                    <a:pt x="260" y="9"/>
                  </a:cubicBezTo>
                  <a:cubicBezTo>
                    <a:pt x="262" y="11"/>
                    <a:pt x="265" y="14"/>
                    <a:pt x="267" y="17"/>
                  </a:cubicBezTo>
                  <a:cubicBezTo>
                    <a:pt x="269" y="20"/>
                    <a:pt x="271" y="24"/>
                    <a:pt x="272" y="28"/>
                  </a:cubicBezTo>
                  <a:cubicBezTo>
                    <a:pt x="273" y="32"/>
                    <a:pt x="275" y="38"/>
                    <a:pt x="275" y="44"/>
                  </a:cubicBezTo>
                  <a:cubicBezTo>
                    <a:pt x="276" y="50"/>
                    <a:pt x="277" y="58"/>
                    <a:pt x="277" y="67"/>
                  </a:cubicBezTo>
                  <a:lnTo>
                    <a:pt x="277" y="92"/>
                  </a:lnTo>
                  <a:lnTo>
                    <a:pt x="312" y="58"/>
                  </a:lnTo>
                  <a:cubicBezTo>
                    <a:pt x="312" y="58"/>
                    <a:pt x="312" y="58"/>
                    <a:pt x="313" y="58"/>
                  </a:cubicBezTo>
                  <a:cubicBezTo>
                    <a:pt x="313" y="57"/>
                    <a:pt x="314" y="57"/>
                    <a:pt x="314" y="58"/>
                  </a:cubicBezTo>
                  <a:cubicBezTo>
                    <a:pt x="315" y="58"/>
                    <a:pt x="316" y="58"/>
                    <a:pt x="316" y="58"/>
                  </a:cubicBezTo>
                  <a:cubicBezTo>
                    <a:pt x="317" y="59"/>
                    <a:pt x="318" y="60"/>
                    <a:pt x="318" y="60"/>
                  </a:cubicBezTo>
                  <a:close/>
                </a:path>
              </a:pathLst>
            </a:custGeom>
            <a:solidFill>
              <a:srgbClr val="59595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70" name="Freeform 46"/>
            <p:cNvSpPr>
              <a:spLocks noEditPoints="1"/>
            </p:cNvSpPr>
            <p:nvPr/>
          </p:nvSpPr>
          <p:spPr bwMode="auto">
            <a:xfrm>
              <a:off x="2078" y="3107"/>
              <a:ext cx="147" cy="152"/>
            </a:xfrm>
            <a:custGeom>
              <a:avLst/>
              <a:gdLst/>
              <a:ahLst/>
              <a:cxnLst>
                <a:cxn ang="0">
                  <a:pos x="118" y="269"/>
                </a:cxn>
                <a:cxn ang="0">
                  <a:pos x="70" y="316"/>
                </a:cxn>
                <a:cxn ang="0">
                  <a:pos x="62" y="309"/>
                </a:cxn>
                <a:cxn ang="0">
                  <a:pos x="60" y="253"/>
                </a:cxn>
                <a:cxn ang="0">
                  <a:pos x="41" y="221"/>
                </a:cxn>
                <a:cxn ang="0">
                  <a:pos x="15" y="233"/>
                </a:cxn>
                <a:cxn ang="0">
                  <a:pos x="8" y="251"/>
                </a:cxn>
                <a:cxn ang="0">
                  <a:pos x="1" y="246"/>
                </a:cxn>
                <a:cxn ang="0">
                  <a:pos x="1" y="237"/>
                </a:cxn>
                <a:cxn ang="0">
                  <a:pos x="25" y="207"/>
                </a:cxn>
                <a:cxn ang="0">
                  <a:pos x="63" y="221"/>
                </a:cxn>
                <a:cxn ang="0">
                  <a:pos x="74" y="296"/>
                </a:cxn>
                <a:cxn ang="0">
                  <a:pos x="113" y="262"/>
                </a:cxn>
                <a:cxn ang="0">
                  <a:pos x="173" y="194"/>
                </a:cxn>
                <a:cxn ang="0">
                  <a:pos x="132" y="237"/>
                </a:cxn>
                <a:cxn ang="0">
                  <a:pos x="73" y="178"/>
                </a:cxn>
                <a:cxn ang="0">
                  <a:pos x="115" y="134"/>
                </a:cxn>
                <a:cxn ang="0">
                  <a:pos x="129" y="160"/>
                </a:cxn>
                <a:cxn ang="0">
                  <a:pos x="98" y="149"/>
                </a:cxn>
                <a:cxn ang="0">
                  <a:pos x="95" y="189"/>
                </a:cxn>
                <a:cxn ang="0">
                  <a:pos x="146" y="224"/>
                </a:cxn>
                <a:cxn ang="0">
                  <a:pos x="159" y="195"/>
                </a:cxn>
                <a:cxn ang="0">
                  <a:pos x="251" y="128"/>
                </a:cxn>
                <a:cxn ang="0">
                  <a:pos x="253" y="135"/>
                </a:cxn>
                <a:cxn ang="0">
                  <a:pos x="204" y="179"/>
                </a:cxn>
                <a:cxn ang="0">
                  <a:pos x="197" y="171"/>
                </a:cxn>
                <a:cxn ang="0">
                  <a:pos x="192" y="104"/>
                </a:cxn>
                <a:cxn ang="0">
                  <a:pos x="171" y="84"/>
                </a:cxn>
                <a:cxn ang="0">
                  <a:pos x="148" y="105"/>
                </a:cxn>
                <a:cxn ang="0">
                  <a:pos x="143" y="115"/>
                </a:cxn>
                <a:cxn ang="0">
                  <a:pos x="136" y="109"/>
                </a:cxn>
                <a:cxn ang="0">
                  <a:pos x="139" y="94"/>
                </a:cxn>
                <a:cxn ang="0">
                  <a:pos x="172" y="68"/>
                </a:cxn>
                <a:cxn ang="0">
                  <a:pos x="204" y="96"/>
                </a:cxn>
                <a:cxn ang="0">
                  <a:pos x="244" y="126"/>
                </a:cxn>
                <a:cxn ang="0">
                  <a:pos x="251" y="128"/>
                </a:cxn>
                <a:cxn ang="0">
                  <a:pos x="306" y="81"/>
                </a:cxn>
                <a:cxn ang="0">
                  <a:pos x="274" y="108"/>
                </a:cxn>
                <a:cxn ang="0">
                  <a:pos x="266" y="107"/>
                </a:cxn>
                <a:cxn ang="0">
                  <a:pos x="264" y="98"/>
                </a:cxn>
                <a:cxn ang="0">
                  <a:pos x="294" y="77"/>
                </a:cxn>
                <a:cxn ang="0">
                  <a:pos x="283" y="50"/>
                </a:cxn>
                <a:cxn ang="0">
                  <a:pos x="247" y="68"/>
                </a:cxn>
                <a:cxn ang="0">
                  <a:pos x="241" y="66"/>
                </a:cxn>
                <a:cxn ang="0">
                  <a:pos x="239" y="60"/>
                </a:cxn>
                <a:cxn ang="0">
                  <a:pos x="253" y="28"/>
                </a:cxn>
                <a:cxn ang="0">
                  <a:pos x="230" y="17"/>
                </a:cxn>
                <a:cxn ang="0">
                  <a:pos x="213" y="43"/>
                </a:cxn>
                <a:cxn ang="0">
                  <a:pos x="209" y="46"/>
                </a:cxn>
                <a:cxn ang="0">
                  <a:pos x="203" y="39"/>
                </a:cxn>
                <a:cxn ang="0">
                  <a:pos x="210" y="19"/>
                </a:cxn>
                <a:cxn ang="0">
                  <a:pos x="249" y="2"/>
                </a:cxn>
                <a:cxn ang="0">
                  <a:pos x="266" y="34"/>
                </a:cxn>
                <a:cxn ang="0">
                  <a:pos x="282" y="35"/>
                </a:cxn>
              </a:cxnLst>
              <a:rect l="0" t="0" r="r" b="b"/>
              <a:pathLst>
                <a:path w="310" h="316">
                  <a:moveTo>
                    <a:pt x="115" y="264"/>
                  </a:moveTo>
                  <a:cubicBezTo>
                    <a:pt x="115" y="265"/>
                    <a:pt x="116" y="265"/>
                    <a:pt x="117" y="266"/>
                  </a:cubicBezTo>
                  <a:cubicBezTo>
                    <a:pt x="117" y="267"/>
                    <a:pt x="117" y="267"/>
                    <a:pt x="118" y="268"/>
                  </a:cubicBezTo>
                  <a:cubicBezTo>
                    <a:pt x="118" y="268"/>
                    <a:pt x="118" y="269"/>
                    <a:pt x="118" y="269"/>
                  </a:cubicBezTo>
                  <a:cubicBezTo>
                    <a:pt x="118" y="270"/>
                    <a:pt x="117" y="270"/>
                    <a:pt x="117" y="271"/>
                  </a:cubicBezTo>
                  <a:lnTo>
                    <a:pt x="73" y="314"/>
                  </a:lnTo>
                  <a:cubicBezTo>
                    <a:pt x="73" y="315"/>
                    <a:pt x="72" y="315"/>
                    <a:pt x="72" y="315"/>
                  </a:cubicBezTo>
                  <a:cubicBezTo>
                    <a:pt x="71" y="316"/>
                    <a:pt x="71" y="316"/>
                    <a:pt x="70" y="316"/>
                  </a:cubicBezTo>
                  <a:cubicBezTo>
                    <a:pt x="69" y="316"/>
                    <a:pt x="69" y="316"/>
                    <a:pt x="68" y="315"/>
                  </a:cubicBezTo>
                  <a:cubicBezTo>
                    <a:pt x="67" y="315"/>
                    <a:pt x="66" y="314"/>
                    <a:pt x="65" y="313"/>
                  </a:cubicBezTo>
                  <a:cubicBezTo>
                    <a:pt x="65" y="312"/>
                    <a:pt x="64" y="312"/>
                    <a:pt x="63" y="311"/>
                  </a:cubicBezTo>
                  <a:cubicBezTo>
                    <a:pt x="63" y="310"/>
                    <a:pt x="62" y="309"/>
                    <a:pt x="62" y="309"/>
                  </a:cubicBezTo>
                  <a:cubicBezTo>
                    <a:pt x="62" y="308"/>
                    <a:pt x="62" y="307"/>
                    <a:pt x="62" y="307"/>
                  </a:cubicBezTo>
                  <a:cubicBezTo>
                    <a:pt x="61" y="306"/>
                    <a:pt x="61" y="305"/>
                    <a:pt x="61" y="304"/>
                  </a:cubicBezTo>
                  <a:lnTo>
                    <a:pt x="61" y="272"/>
                  </a:lnTo>
                  <a:cubicBezTo>
                    <a:pt x="61" y="265"/>
                    <a:pt x="60" y="258"/>
                    <a:pt x="60" y="253"/>
                  </a:cubicBezTo>
                  <a:cubicBezTo>
                    <a:pt x="59" y="248"/>
                    <a:pt x="58" y="244"/>
                    <a:pt x="57" y="240"/>
                  </a:cubicBezTo>
                  <a:cubicBezTo>
                    <a:pt x="55" y="237"/>
                    <a:pt x="54" y="234"/>
                    <a:pt x="52" y="231"/>
                  </a:cubicBezTo>
                  <a:cubicBezTo>
                    <a:pt x="51" y="229"/>
                    <a:pt x="49" y="227"/>
                    <a:pt x="47" y="225"/>
                  </a:cubicBezTo>
                  <a:cubicBezTo>
                    <a:pt x="46" y="223"/>
                    <a:pt x="44" y="222"/>
                    <a:pt x="41" y="221"/>
                  </a:cubicBezTo>
                  <a:cubicBezTo>
                    <a:pt x="39" y="220"/>
                    <a:pt x="37" y="219"/>
                    <a:pt x="35" y="219"/>
                  </a:cubicBezTo>
                  <a:cubicBezTo>
                    <a:pt x="33" y="219"/>
                    <a:pt x="30" y="220"/>
                    <a:pt x="28" y="221"/>
                  </a:cubicBezTo>
                  <a:cubicBezTo>
                    <a:pt x="26" y="222"/>
                    <a:pt x="23" y="223"/>
                    <a:pt x="21" y="225"/>
                  </a:cubicBezTo>
                  <a:cubicBezTo>
                    <a:pt x="19" y="228"/>
                    <a:pt x="17" y="231"/>
                    <a:pt x="15" y="233"/>
                  </a:cubicBezTo>
                  <a:cubicBezTo>
                    <a:pt x="14" y="236"/>
                    <a:pt x="13" y="239"/>
                    <a:pt x="12" y="241"/>
                  </a:cubicBezTo>
                  <a:cubicBezTo>
                    <a:pt x="11" y="243"/>
                    <a:pt x="11" y="245"/>
                    <a:pt x="11" y="247"/>
                  </a:cubicBezTo>
                  <a:cubicBezTo>
                    <a:pt x="10" y="249"/>
                    <a:pt x="10" y="250"/>
                    <a:pt x="9" y="250"/>
                  </a:cubicBezTo>
                  <a:cubicBezTo>
                    <a:pt x="9" y="251"/>
                    <a:pt x="9" y="251"/>
                    <a:pt x="8" y="251"/>
                  </a:cubicBezTo>
                  <a:cubicBezTo>
                    <a:pt x="8" y="251"/>
                    <a:pt x="7" y="251"/>
                    <a:pt x="7" y="251"/>
                  </a:cubicBezTo>
                  <a:cubicBezTo>
                    <a:pt x="6" y="250"/>
                    <a:pt x="6" y="250"/>
                    <a:pt x="5" y="250"/>
                  </a:cubicBezTo>
                  <a:cubicBezTo>
                    <a:pt x="4" y="249"/>
                    <a:pt x="4" y="248"/>
                    <a:pt x="3" y="247"/>
                  </a:cubicBezTo>
                  <a:cubicBezTo>
                    <a:pt x="2" y="247"/>
                    <a:pt x="2" y="246"/>
                    <a:pt x="1" y="246"/>
                  </a:cubicBezTo>
                  <a:cubicBezTo>
                    <a:pt x="1" y="245"/>
                    <a:pt x="1" y="245"/>
                    <a:pt x="0" y="244"/>
                  </a:cubicBezTo>
                  <a:cubicBezTo>
                    <a:pt x="0" y="244"/>
                    <a:pt x="0" y="244"/>
                    <a:pt x="0" y="243"/>
                  </a:cubicBezTo>
                  <a:cubicBezTo>
                    <a:pt x="0" y="243"/>
                    <a:pt x="0" y="242"/>
                    <a:pt x="0" y="241"/>
                  </a:cubicBezTo>
                  <a:cubicBezTo>
                    <a:pt x="0" y="240"/>
                    <a:pt x="0" y="239"/>
                    <a:pt x="1" y="237"/>
                  </a:cubicBezTo>
                  <a:cubicBezTo>
                    <a:pt x="1" y="235"/>
                    <a:pt x="2" y="233"/>
                    <a:pt x="3" y="230"/>
                  </a:cubicBezTo>
                  <a:cubicBezTo>
                    <a:pt x="4" y="228"/>
                    <a:pt x="5" y="225"/>
                    <a:pt x="7" y="222"/>
                  </a:cubicBezTo>
                  <a:cubicBezTo>
                    <a:pt x="9" y="220"/>
                    <a:pt x="11" y="217"/>
                    <a:pt x="13" y="215"/>
                  </a:cubicBezTo>
                  <a:cubicBezTo>
                    <a:pt x="17" y="211"/>
                    <a:pt x="21" y="208"/>
                    <a:pt x="25" y="207"/>
                  </a:cubicBezTo>
                  <a:cubicBezTo>
                    <a:pt x="29" y="205"/>
                    <a:pt x="33" y="204"/>
                    <a:pt x="36" y="204"/>
                  </a:cubicBezTo>
                  <a:cubicBezTo>
                    <a:pt x="40" y="204"/>
                    <a:pt x="44" y="205"/>
                    <a:pt x="47" y="206"/>
                  </a:cubicBezTo>
                  <a:cubicBezTo>
                    <a:pt x="50" y="208"/>
                    <a:pt x="54" y="210"/>
                    <a:pt x="56" y="213"/>
                  </a:cubicBezTo>
                  <a:cubicBezTo>
                    <a:pt x="59" y="215"/>
                    <a:pt x="61" y="218"/>
                    <a:pt x="63" y="221"/>
                  </a:cubicBezTo>
                  <a:cubicBezTo>
                    <a:pt x="65" y="224"/>
                    <a:pt x="67" y="227"/>
                    <a:pt x="68" y="232"/>
                  </a:cubicBezTo>
                  <a:cubicBezTo>
                    <a:pt x="70" y="236"/>
                    <a:pt x="71" y="241"/>
                    <a:pt x="72" y="248"/>
                  </a:cubicBezTo>
                  <a:cubicBezTo>
                    <a:pt x="73" y="254"/>
                    <a:pt x="73" y="262"/>
                    <a:pt x="73" y="271"/>
                  </a:cubicBezTo>
                  <a:lnTo>
                    <a:pt x="74" y="296"/>
                  </a:lnTo>
                  <a:lnTo>
                    <a:pt x="108" y="262"/>
                  </a:lnTo>
                  <a:cubicBezTo>
                    <a:pt x="108" y="262"/>
                    <a:pt x="109" y="261"/>
                    <a:pt x="109" y="261"/>
                  </a:cubicBezTo>
                  <a:cubicBezTo>
                    <a:pt x="110" y="261"/>
                    <a:pt x="110" y="261"/>
                    <a:pt x="111" y="261"/>
                  </a:cubicBezTo>
                  <a:cubicBezTo>
                    <a:pt x="111" y="261"/>
                    <a:pt x="112" y="262"/>
                    <a:pt x="113" y="262"/>
                  </a:cubicBezTo>
                  <a:cubicBezTo>
                    <a:pt x="113" y="263"/>
                    <a:pt x="114" y="263"/>
                    <a:pt x="115" y="264"/>
                  </a:cubicBezTo>
                  <a:close/>
                  <a:moveTo>
                    <a:pt x="150" y="158"/>
                  </a:moveTo>
                  <a:cubicBezTo>
                    <a:pt x="156" y="164"/>
                    <a:pt x="161" y="170"/>
                    <a:pt x="165" y="176"/>
                  </a:cubicBezTo>
                  <a:cubicBezTo>
                    <a:pt x="169" y="182"/>
                    <a:pt x="172" y="188"/>
                    <a:pt x="173" y="194"/>
                  </a:cubicBezTo>
                  <a:cubicBezTo>
                    <a:pt x="175" y="200"/>
                    <a:pt x="175" y="205"/>
                    <a:pt x="173" y="211"/>
                  </a:cubicBezTo>
                  <a:cubicBezTo>
                    <a:pt x="172" y="216"/>
                    <a:pt x="168" y="222"/>
                    <a:pt x="163" y="227"/>
                  </a:cubicBezTo>
                  <a:cubicBezTo>
                    <a:pt x="158" y="232"/>
                    <a:pt x="153" y="235"/>
                    <a:pt x="148" y="237"/>
                  </a:cubicBezTo>
                  <a:cubicBezTo>
                    <a:pt x="143" y="239"/>
                    <a:pt x="137" y="239"/>
                    <a:pt x="132" y="237"/>
                  </a:cubicBezTo>
                  <a:cubicBezTo>
                    <a:pt x="126" y="236"/>
                    <a:pt x="121" y="233"/>
                    <a:pt x="115" y="229"/>
                  </a:cubicBezTo>
                  <a:cubicBezTo>
                    <a:pt x="109" y="225"/>
                    <a:pt x="103" y="220"/>
                    <a:pt x="96" y="213"/>
                  </a:cubicBezTo>
                  <a:cubicBezTo>
                    <a:pt x="90" y="207"/>
                    <a:pt x="85" y="201"/>
                    <a:pt x="81" y="195"/>
                  </a:cubicBezTo>
                  <a:cubicBezTo>
                    <a:pt x="77" y="189"/>
                    <a:pt x="74" y="183"/>
                    <a:pt x="73" y="178"/>
                  </a:cubicBezTo>
                  <a:cubicBezTo>
                    <a:pt x="72" y="172"/>
                    <a:pt x="72" y="166"/>
                    <a:pt x="73" y="161"/>
                  </a:cubicBezTo>
                  <a:cubicBezTo>
                    <a:pt x="75" y="155"/>
                    <a:pt x="78" y="150"/>
                    <a:pt x="84" y="145"/>
                  </a:cubicBezTo>
                  <a:cubicBezTo>
                    <a:pt x="89" y="140"/>
                    <a:pt x="94" y="136"/>
                    <a:pt x="99" y="135"/>
                  </a:cubicBezTo>
                  <a:cubicBezTo>
                    <a:pt x="104" y="133"/>
                    <a:pt x="109" y="133"/>
                    <a:pt x="115" y="134"/>
                  </a:cubicBezTo>
                  <a:cubicBezTo>
                    <a:pt x="120" y="136"/>
                    <a:pt x="126" y="138"/>
                    <a:pt x="132" y="142"/>
                  </a:cubicBezTo>
                  <a:cubicBezTo>
                    <a:pt x="138" y="147"/>
                    <a:pt x="144" y="152"/>
                    <a:pt x="150" y="158"/>
                  </a:cubicBezTo>
                  <a:close/>
                  <a:moveTo>
                    <a:pt x="140" y="170"/>
                  </a:moveTo>
                  <a:cubicBezTo>
                    <a:pt x="136" y="166"/>
                    <a:pt x="133" y="163"/>
                    <a:pt x="129" y="160"/>
                  </a:cubicBezTo>
                  <a:cubicBezTo>
                    <a:pt x="126" y="157"/>
                    <a:pt x="123" y="155"/>
                    <a:pt x="120" y="153"/>
                  </a:cubicBezTo>
                  <a:cubicBezTo>
                    <a:pt x="117" y="151"/>
                    <a:pt x="114" y="149"/>
                    <a:pt x="111" y="149"/>
                  </a:cubicBezTo>
                  <a:cubicBezTo>
                    <a:pt x="109" y="148"/>
                    <a:pt x="106" y="147"/>
                    <a:pt x="104" y="147"/>
                  </a:cubicBezTo>
                  <a:cubicBezTo>
                    <a:pt x="102" y="148"/>
                    <a:pt x="100" y="148"/>
                    <a:pt x="98" y="149"/>
                  </a:cubicBezTo>
                  <a:cubicBezTo>
                    <a:pt x="95" y="150"/>
                    <a:pt x="93" y="152"/>
                    <a:pt x="91" y="154"/>
                  </a:cubicBezTo>
                  <a:cubicBezTo>
                    <a:pt x="88" y="157"/>
                    <a:pt x="86" y="161"/>
                    <a:pt x="86" y="165"/>
                  </a:cubicBezTo>
                  <a:cubicBezTo>
                    <a:pt x="85" y="168"/>
                    <a:pt x="86" y="172"/>
                    <a:pt x="87" y="176"/>
                  </a:cubicBezTo>
                  <a:cubicBezTo>
                    <a:pt x="89" y="180"/>
                    <a:pt x="91" y="185"/>
                    <a:pt x="95" y="189"/>
                  </a:cubicBezTo>
                  <a:cubicBezTo>
                    <a:pt x="98" y="193"/>
                    <a:pt x="102" y="197"/>
                    <a:pt x="106" y="202"/>
                  </a:cubicBezTo>
                  <a:cubicBezTo>
                    <a:pt x="112" y="208"/>
                    <a:pt x="117" y="212"/>
                    <a:pt x="122" y="216"/>
                  </a:cubicBezTo>
                  <a:cubicBezTo>
                    <a:pt x="127" y="219"/>
                    <a:pt x="131" y="222"/>
                    <a:pt x="135" y="223"/>
                  </a:cubicBezTo>
                  <a:cubicBezTo>
                    <a:pt x="139" y="224"/>
                    <a:pt x="143" y="224"/>
                    <a:pt x="146" y="224"/>
                  </a:cubicBezTo>
                  <a:cubicBezTo>
                    <a:pt x="149" y="223"/>
                    <a:pt x="152" y="221"/>
                    <a:pt x="155" y="218"/>
                  </a:cubicBezTo>
                  <a:cubicBezTo>
                    <a:pt x="157" y="216"/>
                    <a:pt x="159" y="213"/>
                    <a:pt x="160" y="211"/>
                  </a:cubicBezTo>
                  <a:cubicBezTo>
                    <a:pt x="161" y="208"/>
                    <a:pt x="161" y="206"/>
                    <a:pt x="161" y="203"/>
                  </a:cubicBezTo>
                  <a:cubicBezTo>
                    <a:pt x="161" y="201"/>
                    <a:pt x="160" y="198"/>
                    <a:pt x="159" y="195"/>
                  </a:cubicBezTo>
                  <a:cubicBezTo>
                    <a:pt x="158" y="193"/>
                    <a:pt x="157" y="190"/>
                    <a:pt x="155" y="187"/>
                  </a:cubicBezTo>
                  <a:cubicBezTo>
                    <a:pt x="153" y="184"/>
                    <a:pt x="151" y="181"/>
                    <a:pt x="148" y="179"/>
                  </a:cubicBezTo>
                  <a:cubicBezTo>
                    <a:pt x="146" y="176"/>
                    <a:pt x="143" y="173"/>
                    <a:pt x="140" y="170"/>
                  </a:cubicBezTo>
                  <a:close/>
                  <a:moveTo>
                    <a:pt x="251" y="128"/>
                  </a:moveTo>
                  <a:cubicBezTo>
                    <a:pt x="251" y="129"/>
                    <a:pt x="252" y="130"/>
                    <a:pt x="252" y="130"/>
                  </a:cubicBezTo>
                  <a:cubicBezTo>
                    <a:pt x="253" y="131"/>
                    <a:pt x="253" y="132"/>
                    <a:pt x="253" y="132"/>
                  </a:cubicBezTo>
                  <a:cubicBezTo>
                    <a:pt x="254" y="133"/>
                    <a:pt x="254" y="133"/>
                    <a:pt x="253" y="134"/>
                  </a:cubicBezTo>
                  <a:cubicBezTo>
                    <a:pt x="253" y="134"/>
                    <a:pt x="253" y="135"/>
                    <a:pt x="253" y="135"/>
                  </a:cubicBezTo>
                  <a:lnTo>
                    <a:pt x="209" y="178"/>
                  </a:lnTo>
                  <a:cubicBezTo>
                    <a:pt x="209" y="179"/>
                    <a:pt x="208" y="179"/>
                    <a:pt x="208" y="180"/>
                  </a:cubicBezTo>
                  <a:cubicBezTo>
                    <a:pt x="207" y="180"/>
                    <a:pt x="206" y="180"/>
                    <a:pt x="206" y="180"/>
                  </a:cubicBezTo>
                  <a:cubicBezTo>
                    <a:pt x="205" y="180"/>
                    <a:pt x="204" y="180"/>
                    <a:pt x="204" y="179"/>
                  </a:cubicBezTo>
                  <a:cubicBezTo>
                    <a:pt x="203" y="179"/>
                    <a:pt x="202" y="178"/>
                    <a:pt x="201" y="177"/>
                  </a:cubicBezTo>
                  <a:cubicBezTo>
                    <a:pt x="200" y="176"/>
                    <a:pt x="200" y="176"/>
                    <a:pt x="199" y="175"/>
                  </a:cubicBezTo>
                  <a:cubicBezTo>
                    <a:pt x="199" y="174"/>
                    <a:pt x="198" y="174"/>
                    <a:pt x="198" y="173"/>
                  </a:cubicBezTo>
                  <a:cubicBezTo>
                    <a:pt x="198" y="172"/>
                    <a:pt x="198" y="172"/>
                    <a:pt x="197" y="171"/>
                  </a:cubicBezTo>
                  <a:cubicBezTo>
                    <a:pt x="197" y="170"/>
                    <a:pt x="197" y="169"/>
                    <a:pt x="197" y="168"/>
                  </a:cubicBezTo>
                  <a:lnTo>
                    <a:pt x="197" y="136"/>
                  </a:lnTo>
                  <a:cubicBezTo>
                    <a:pt x="197" y="129"/>
                    <a:pt x="196" y="123"/>
                    <a:pt x="195" y="118"/>
                  </a:cubicBezTo>
                  <a:cubicBezTo>
                    <a:pt x="195" y="112"/>
                    <a:pt x="194" y="108"/>
                    <a:pt x="192" y="104"/>
                  </a:cubicBezTo>
                  <a:cubicBezTo>
                    <a:pt x="191" y="101"/>
                    <a:pt x="190" y="98"/>
                    <a:pt x="188" y="95"/>
                  </a:cubicBezTo>
                  <a:cubicBezTo>
                    <a:pt x="186" y="93"/>
                    <a:pt x="185" y="91"/>
                    <a:pt x="183" y="89"/>
                  </a:cubicBezTo>
                  <a:cubicBezTo>
                    <a:pt x="181" y="88"/>
                    <a:pt x="179" y="86"/>
                    <a:pt x="177" y="85"/>
                  </a:cubicBezTo>
                  <a:cubicBezTo>
                    <a:pt x="175" y="84"/>
                    <a:pt x="173" y="84"/>
                    <a:pt x="171" y="84"/>
                  </a:cubicBezTo>
                  <a:cubicBezTo>
                    <a:pt x="168" y="84"/>
                    <a:pt x="166" y="84"/>
                    <a:pt x="164" y="85"/>
                  </a:cubicBezTo>
                  <a:cubicBezTo>
                    <a:pt x="161" y="86"/>
                    <a:pt x="159" y="88"/>
                    <a:pt x="157" y="90"/>
                  </a:cubicBezTo>
                  <a:cubicBezTo>
                    <a:pt x="154" y="92"/>
                    <a:pt x="152" y="95"/>
                    <a:pt x="151" y="98"/>
                  </a:cubicBezTo>
                  <a:cubicBezTo>
                    <a:pt x="150" y="100"/>
                    <a:pt x="149" y="103"/>
                    <a:pt x="148" y="105"/>
                  </a:cubicBezTo>
                  <a:cubicBezTo>
                    <a:pt x="147" y="108"/>
                    <a:pt x="147" y="110"/>
                    <a:pt x="146" y="111"/>
                  </a:cubicBezTo>
                  <a:cubicBezTo>
                    <a:pt x="146" y="113"/>
                    <a:pt x="146" y="114"/>
                    <a:pt x="145" y="115"/>
                  </a:cubicBezTo>
                  <a:cubicBezTo>
                    <a:pt x="145" y="115"/>
                    <a:pt x="144" y="115"/>
                    <a:pt x="144" y="115"/>
                  </a:cubicBezTo>
                  <a:cubicBezTo>
                    <a:pt x="144" y="115"/>
                    <a:pt x="143" y="115"/>
                    <a:pt x="143" y="115"/>
                  </a:cubicBezTo>
                  <a:cubicBezTo>
                    <a:pt x="142" y="115"/>
                    <a:pt x="142" y="114"/>
                    <a:pt x="141" y="114"/>
                  </a:cubicBezTo>
                  <a:cubicBezTo>
                    <a:pt x="140" y="113"/>
                    <a:pt x="139" y="113"/>
                    <a:pt x="139" y="112"/>
                  </a:cubicBezTo>
                  <a:cubicBezTo>
                    <a:pt x="138" y="111"/>
                    <a:pt x="137" y="111"/>
                    <a:pt x="137" y="110"/>
                  </a:cubicBezTo>
                  <a:cubicBezTo>
                    <a:pt x="137" y="110"/>
                    <a:pt x="136" y="109"/>
                    <a:pt x="136" y="109"/>
                  </a:cubicBezTo>
                  <a:cubicBezTo>
                    <a:pt x="136" y="108"/>
                    <a:pt x="136" y="108"/>
                    <a:pt x="136" y="107"/>
                  </a:cubicBezTo>
                  <a:cubicBezTo>
                    <a:pt x="135" y="107"/>
                    <a:pt x="135" y="106"/>
                    <a:pt x="136" y="105"/>
                  </a:cubicBezTo>
                  <a:cubicBezTo>
                    <a:pt x="136" y="104"/>
                    <a:pt x="136" y="103"/>
                    <a:pt x="136" y="101"/>
                  </a:cubicBezTo>
                  <a:cubicBezTo>
                    <a:pt x="137" y="99"/>
                    <a:pt x="138" y="97"/>
                    <a:pt x="139" y="94"/>
                  </a:cubicBezTo>
                  <a:cubicBezTo>
                    <a:pt x="140" y="92"/>
                    <a:pt x="141" y="89"/>
                    <a:pt x="143" y="87"/>
                  </a:cubicBezTo>
                  <a:cubicBezTo>
                    <a:pt x="144" y="84"/>
                    <a:pt x="147" y="82"/>
                    <a:pt x="149" y="79"/>
                  </a:cubicBezTo>
                  <a:cubicBezTo>
                    <a:pt x="153" y="75"/>
                    <a:pt x="157" y="73"/>
                    <a:pt x="161" y="71"/>
                  </a:cubicBezTo>
                  <a:cubicBezTo>
                    <a:pt x="164" y="69"/>
                    <a:pt x="168" y="68"/>
                    <a:pt x="172" y="68"/>
                  </a:cubicBezTo>
                  <a:cubicBezTo>
                    <a:pt x="176" y="68"/>
                    <a:pt x="179" y="69"/>
                    <a:pt x="183" y="70"/>
                  </a:cubicBezTo>
                  <a:cubicBezTo>
                    <a:pt x="186" y="72"/>
                    <a:pt x="189" y="74"/>
                    <a:pt x="192" y="77"/>
                  </a:cubicBezTo>
                  <a:cubicBezTo>
                    <a:pt x="195" y="79"/>
                    <a:pt x="197" y="82"/>
                    <a:pt x="199" y="85"/>
                  </a:cubicBezTo>
                  <a:cubicBezTo>
                    <a:pt x="201" y="88"/>
                    <a:pt x="203" y="92"/>
                    <a:pt x="204" y="96"/>
                  </a:cubicBezTo>
                  <a:cubicBezTo>
                    <a:pt x="206" y="100"/>
                    <a:pt x="207" y="106"/>
                    <a:pt x="208" y="112"/>
                  </a:cubicBezTo>
                  <a:cubicBezTo>
                    <a:pt x="208" y="118"/>
                    <a:pt x="209" y="126"/>
                    <a:pt x="209" y="135"/>
                  </a:cubicBezTo>
                  <a:lnTo>
                    <a:pt x="210" y="160"/>
                  </a:lnTo>
                  <a:lnTo>
                    <a:pt x="244" y="126"/>
                  </a:lnTo>
                  <a:cubicBezTo>
                    <a:pt x="244" y="126"/>
                    <a:pt x="245" y="126"/>
                    <a:pt x="245" y="125"/>
                  </a:cubicBezTo>
                  <a:cubicBezTo>
                    <a:pt x="245" y="125"/>
                    <a:pt x="246" y="125"/>
                    <a:pt x="247" y="125"/>
                  </a:cubicBezTo>
                  <a:cubicBezTo>
                    <a:pt x="247" y="126"/>
                    <a:pt x="248" y="126"/>
                    <a:pt x="248" y="126"/>
                  </a:cubicBezTo>
                  <a:cubicBezTo>
                    <a:pt x="249" y="127"/>
                    <a:pt x="250" y="127"/>
                    <a:pt x="251" y="128"/>
                  </a:cubicBezTo>
                  <a:close/>
                  <a:moveTo>
                    <a:pt x="300" y="43"/>
                  </a:moveTo>
                  <a:cubicBezTo>
                    <a:pt x="303" y="46"/>
                    <a:pt x="306" y="50"/>
                    <a:pt x="308" y="55"/>
                  </a:cubicBezTo>
                  <a:cubicBezTo>
                    <a:pt x="309" y="59"/>
                    <a:pt x="310" y="63"/>
                    <a:pt x="310" y="67"/>
                  </a:cubicBezTo>
                  <a:cubicBezTo>
                    <a:pt x="309" y="72"/>
                    <a:pt x="308" y="76"/>
                    <a:pt x="306" y="81"/>
                  </a:cubicBezTo>
                  <a:cubicBezTo>
                    <a:pt x="303" y="85"/>
                    <a:pt x="300" y="90"/>
                    <a:pt x="296" y="94"/>
                  </a:cubicBezTo>
                  <a:cubicBezTo>
                    <a:pt x="293" y="97"/>
                    <a:pt x="290" y="99"/>
                    <a:pt x="288" y="101"/>
                  </a:cubicBezTo>
                  <a:cubicBezTo>
                    <a:pt x="285" y="103"/>
                    <a:pt x="283" y="104"/>
                    <a:pt x="280" y="105"/>
                  </a:cubicBezTo>
                  <a:cubicBezTo>
                    <a:pt x="278" y="107"/>
                    <a:pt x="276" y="108"/>
                    <a:pt x="274" y="108"/>
                  </a:cubicBezTo>
                  <a:cubicBezTo>
                    <a:pt x="272" y="109"/>
                    <a:pt x="271" y="109"/>
                    <a:pt x="270" y="109"/>
                  </a:cubicBezTo>
                  <a:cubicBezTo>
                    <a:pt x="270" y="109"/>
                    <a:pt x="269" y="109"/>
                    <a:pt x="269" y="109"/>
                  </a:cubicBezTo>
                  <a:cubicBezTo>
                    <a:pt x="268" y="109"/>
                    <a:pt x="268" y="108"/>
                    <a:pt x="267" y="108"/>
                  </a:cubicBezTo>
                  <a:cubicBezTo>
                    <a:pt x="267" y="108"/>
                    <a:pt x="266" y="108"/>
                    <a:pt x="266" y="107"/>
                  </a:cubicBezTo>
                  <a:cubicBezTo>
                    <a:pt x="265" y="106"/>
                    <a:pt x="264" y="106"/>
                    <a:pt x="263" y="105"/>
                  </a:cubicBezTo>
                  <a:cubicBezTo>
                    <a:pt x="262" y="103"/>
                    <a:pt x="261" y="102"/>
                    <a:pt x="261" y="101"/>
                  </a:cubicBezTo>
                  <a:cubicBezTo>
                    <a:pt x="260" y="101"/>
                    <a:pt x="261" y="100"/>
                    <a:pt x="261" y="99"/>
                  </a:cubicBezTo>
                  <a:cubicBezTo>
                    <a:pt x="261" y="99"/>
                    <a:pt x="263" y="99"/>
                    <a:pt x="264" y="98"/>
                  </a:cubicBezTo>
                  <a:cubicBezTo>
                    <a:pt x="266" y="98"/>
                    <a:pt x="268" y="97"/>
                    <a:pt x="271" y="96"/>
                  </a:cubicBezTo>
                  <a:cubicBezTo>
                    <a:pt x="273" y="95"/>
                    <a:pt x="276" y="94"/>
                    <a:pt x="279" y="92"/>
                  </a:cubicBezTo>
                  <a:cubicBezTo>
                    <a:pt x="282" y="90"/>
                    <a:pt x="285" y="88"/>
                    <a:pt x="287" y="85"/>
                  </a:cubicBezTo>
                  <a:cubicBezTo>
                    <a:pt x="290" y="83"/>
                    <a:pt x="292" y="80"/>
                    <a:pt x="294" y="77"/>
                  </a:cubicBezTo>
                  <a:cubicBezTo>
                    <a:pt x="295" y="74"/>
                    <a:pt x="296" y="72"/>
                    <a:pt x="296" y="69"/>
                  </a:cubicBezTo>
                  <a:cubicBezTo>
                    <a:pt x="296" y="66"/>
                    <a:pt x="296" y="64"/>
                    <a:pt x="295" y="61"/>
                  </a:cubicBezTo>
                  <a:cubicBezTo>
                    <a:pt x="294" y="59"/>
                    <a:pt x="292" y="57"/>
                    <a:pt x="290" y="55"/>
                  </a:cubicBezTo>
                  <a:cubicBezTo>
                    <a:pt x="288" y="52"/>
                    <a:pt x="285" y="51"/>
                    <a:pt x="283" y="50"/>
                  </a:cubicBezTo>
                  <a:cubicBezTo>
                    <a:pt x="280" y="49"/>
                    <a:pt x="277" y="49"/>
                    <a:pt x="274" y="49"/>
                  </a:cubicBezTo>
                  <a:cubicBezTo>
                    <a:pt x="271" y="50"/>
                    <a:pt x="268" y="51"/>
                    <a:pt x="265" y="53"/>
                  </a:cubicBezTo>
                  <a:cubicBezTo>
                    <a:pt x="262" y="54"/>
                    <a:pt x="258" y="57"/>
                    <a:pt x="255" y="60"/>
                  </a:cubicBezTo>
                  <a:lnTo>
                    <a:pt x="247" y="68"/>
                  </a:lnTo>
                  <a:cubicBezTo>
                    <a:pt x="247" y="68"/>
                    <a:pt x="247" y="69"/>
                    <a:pt x="246" y="69"/>
                  </a:cubicBezTo>
                  <a:cubicBezTo>
                    <a:pt x="246" y="69"/>
                    <a:pt x="245" y="69"/>
                    <a:pt x="245" y="69"/>
                  </a:cubicBezTo>
                  <a:cubicBezTo>
                    <a:pt x="244" y="69"/>
                    <a:pt x="244" y="68"/>
                    <a:pt x="243" y="68"/>
                  </a:cubicBezTo>
                  <a:cubicBezTo>
                    <a:pt x="242" y="68"/>
                    <a:pt x="241" y="67"/>
                    <a:pt x="241" y="66"/>
                  </a:cubicBezTo>
                  <a:cubicBezTo>
                    <a:pt x="240" y="66"/>
                    <a:pt x="239" y="65"/>
                    <a:pt x="239" y="64"/>
                  </a:cubicBezTo>
                  <a:cubicBezTo>
                    <a:pt x="238" y="64"/>
                    <a:pt x="238" y="63"/>
                    <a:pt x="238" y="62"/>
                  </a:cubicBezTo>
                  <a:cubicBezTo>
                    <a:pt x="238" y="62"/>
                    <a:pt x="238" y="61"/>
                    <a:pt x="238" y="61"/>
                  </a:cubicBezTo>
                  <a:cubicBezTo>
                    <a:pt x="238" y="61"/>
                    <a:pt x="239" y="60"/>
                    <a:pt x="239" y="60"/>
                  </a:cubicBezTo>
                  <a:lnTo>
                    <a:pt x="246" y="53"/>
                  </a:lnTo>
                  <a:cubicBezTo>
                    <a:pt x="249" y="50"/>
                    <a:pt x="251" y="48"/>
                    <a:pt x="252" y="45"/>
                  </a:cubicBezTo>
                  <a:cubicBezTo>
                    <a:pt x="253" y="42"/>
                    <a:pt x="254" y="39"/>
                    <a:pt x="254" y="36"/>
                  </a:cubicBezTo>
                  <a:cubicBezTo>
                    <a:pt x="255" y="34"/>
                    <a:pt x="254" y="31"/>
                    <a:pt x="253" y="28"/>
                  </a:cubicBezTo>
                  <a:cubicBezTo>
                    <a:pt x="252" y="26"/>
                    <a:pt x="251" y="23"/>
                    <a:pt x="248" y="21"/>
                  </a:cubicBezTo>
                  <a:cubicBezTo>
                    <a:pt x="247" y="19"/>
                    <a:pt x="245" y="18"/>
                    <a:pt x="243" y="17"/>
                  </a:cubicBezTo>
                  <a:cubicBezTo>
                    <a:pt x="241" y="16"/>
                    <a:pt x="239" y="16"/>
                    <a:pt x="237" y="16"/>
                  </a:cubicBezTo>
                  <a:cubicBezTo>
                    <a:pt x="235" y="16"/>
                    <a:pt x="232" y="16"/>
                    <a:pt x="230" y="17"/>
                  </a:cubicBezTo>
                  <a:cubicBezTo>
                    <a:pt x="228" y="18"/>
                    <a:pt x="226" y="20"/>
                    <a:pt x="223" y="22"/>
                  </a:cubicBezTo>
                  <a:cubicBezTo>
                    <a:pt x="221" y="24"/>
                    <a:pt x="219" y="27"/>
                    <a:pt x="218" y="29"/>
                  </a:cubicBezTo>
                  <a:cubicBezTo>
                    <a:pt x="217" y="32"/>
                    <a:pt x="216" y="35"/>
                    <a:pt x="215" y="37"/>
                  </a:cubicBezTo>
                  <a:cubicBezTo>
                    <a:pt x="214" y="39"/>
                    <a:pt x="214" y="41"/>
                    <a:pt x="213" y="43"/>
                  </a:cubicBezTo>
                  <a:cubicBezTo>
                    <a:pt x="213" y="45"/>
                    <a:pt x="213" y="46"/>
                    <a:pt x="212" y="46"/>
                  </a:cubicBezTo>
                  <a:cubicBezTo>
                    <a:pt x="212" y="47"/>
                    <a:pt x="212" y="47"/>
                    <a:pt x="212" y="47"/>
                  </a:cubicBezTo>
                  <a:cubicBezTo>
                    <a:pt x="211" y="47"/>
                    <a:pt x="211" y="47"/>
                    <a:pt x="210" y="47"/>
                  </a:cubicBezTo>
                  <a:cubicBezTo>
                    <a:pt x="210" y="47"/>
                    <a:pt x="209" y="46"/>
                    <a:pt x="209" y="46"/>
                  </a:cubicBezTo>
                  <a:cubicBezTo>
                    <a:pt x="208" y="45"/>
                    <a:pt x="207" y="45"/>
                    <a:pt x="207" y="44"/>
                  </a:cubicBezTo>
                  <a:cubicBezTo>
                    <a:pt x="206" y="43"/>
                    <a:pt x="205" y="43"/>
                    <a:pt x="205" y="42"/>
                  </a:cubicBezTo>
                  <a:cubicBezTo>
                    <a:pt x="205" y="42"/>
                    <a:pt x="204" y="41"/>
                    <a:pt x="204" y="41"/>
                  </a:cubicBezTo>
                  <a:cubicBezTo>
                    <a:pt x="204" y="40"/>
                    <a:pt x="204" y="40"/>
                    <a:pt x="203" y="39"/>
                  </a:cubicBezTo>
                  <a:cubicBezTo>
                    <a:pt x="203" y="39"/>
                    <a:pt x="203" y="38"/>
                    <a:pt x="203" y="37"/>
                  </a:cubicBezTo>
                  <a:cubicBezTo>
                    <a:pt x="203" y="37"/>
                    <a:pt x="204" y="35"/>
                    <a:pt x="204" y="33"/>
                  </a:cubicBezTo>
                  <a:cubicBezTo>
                    <a:pt x="204" y="32"/>
                    <a:pt x="205" y="29"/>
                    <a:pt x="206" y="27"/>
                  </a:cubicBezTo>
                  <a:cubicBezTo>
                    <a:pt x="207" y="25"/>
                    <a:pt x="209" y="22"/>
                    <a:pt x="210" y="19"/>
                  </a:cubicBezTo>
                  <a:cubicBezTo>
                    <a:pt x="212" y="16"/>
                    <a:pt x="214" y="14"/>
                    <a:pt x="217" y="11"/>
                  </a:cubicBezTo>
                  <a:cubicBezTo>
                    <a:pt x="221" y="8"/>
                    <a:pt x="224" y="5"/>
                    <a:pt x="228" y="3"/>
                  </a:cubicBezTo>
                  <a:cubicBezTo>
                    <a:pt x="232" y="1"/>
                    <a:pt x="235" y="0"/>
                    <a:pt x="239" y="0"/>
                  </a:cubicBezTo>
                  <a:cubicBezTo>
                    <a:pt x="242" y="0"/>
                    <a:pt x="246" y="1"/>
                    <a:pt x="249" y="2"/>
                  </a:cubicBezTo>
                  <a:cubicBezTo>
                    <a:pt x="252" y="3"/>
                    <a:pt x="255" y="6"/>
                    <a:pt x="258" y="9"/>
                  </a:cubicBezTo>
                  <a:cubicBezTo>
                    <a:pt x="261" y="11"/>
                    <a:pt x="263" y="14"/>
                    <a:pt x="264" y="16"/>
                  </a:cubicBezTo>
                  <a:cubicBezTo>
                    <a:pt x="266" y="19"/>
                    <a:pt x="267" y="22"/>
                    <a:pt x="267" y="25"/>
                  </a:cubicBezTo>
                  <a:cubicBezTo>
                    <a:pt x="267" y="28"/>
                    <a:pt x="267" y="31"/>
                    <a:pt x="266" y="34"/>
                  </a:cubicBezTo>
                  <a:cubicBezTo>
                    <a:pt x="266" y="37"/>
                    <a:pt x="265" y="40"/>
                    <a:pt x="263" y="42"/>
                  </a:cubicBezTo>
                  <a:lnTo>
                    <a:pt x="263" y="43"/>
                  </a:lnTo>
                  <a:cubicBezTo>
                    <a:pt x="266" y="40"/>
                    <a:pt x="269" y="38"/>
                    <a:pt x="272" y="37"/>
                  </a:cubicBezTo>
                  <a:cubicBezTo>
                    <a:pt x="275" y="36"/>
                    <a:pt x="279" y="35"/>
                    <a:pt x="282" y="35"/>
                  </a:cubicBezTo>
                  <a:cubicBezTo>
                    <a:pt x="285" y="35"/>
                    <a:pt x="288" y="36"/>
                    <a:pt x="291" y="37"/>
                  </a:cubicBezTo>
                  <a:cubicBezTo>
                    <a:pt x="295" y="39"/>
                    <a:pt x="297" y="40"/>
                    <a:pt x="300" y="43"/>
                  </a:cubicBezTo>
                  <a:close/>
                </a:path>
              </a:pathLst>
            </a:custGeom>
            <a:solidFill>
              <a:srgbClr val="59595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71" name="Freeform 47"/>
            <p:cNvSpPr>
              <a:spLocks noEditPoints="1"/>
            </p:cNvSpPr>
            <p:nvPr/>
          </p:nvSpPr>
          <p:spPr bwMode="auto">
            <a:xfrm>
              <a:off x="2253" y="3104"/>
              <a:ext cx="148" cy="155"/>
            </a:xfrm>
            <a:custGeom>
              <a:avLst/>
              <a:gdLst/>
              <a:ahLst/>
              <a:cxnLst>
                <a:cxn ang="0">
                  <a:pos x="118" y="273"/>
                </a:cxn>
                <a:cxn ang="0">
                  <a:pos x="74" y="319"/>
                </a:cxn>
                <a:cxn ang="0">
                  <a:pos x="68" y="320"/>
                </a:cxn>
                <a:cxn ang="0">
                  <a:pos x="62" y="314"/>
                </a:cxn>
                <a:cxn ang="0">
                  <a:pos x="61" y="277"/>
                </a:cxn>
                <a:cxn ang="0">
                  <a:pos x="52" y="236"/>
                </a:cxn>
                <a:cxn ang="0">
                  <a:pos x="35" y="224"/>
                </a:cxn>
                <a:cxn ang="0">
                  <a:pos x="15" y="238"/>
                </a:cxn>
                <a:cxn ang="0">
                  <a:pos x="9" y="255"/>
                </a:cxn>
                <a:cxn ang="0">
                  <a:pos x="5" y="255"/>
                </a:cxn>
                <a:cxn ang="0">
                  <a:pos x="0" y="249"/>
                </a:cxn>
                <a:cxn ang="0">
                  <a:pos x="1" y="242"/>
                </a:cxn>
                <a:cxn ang="0">
                  <a:pos x="13" y="220"/>
                </a:cxn>
                <a:cxn ang="0">
                  <a:pos x="47" y="211"/>
                </a:cxn>
                <a:cxn ang="0">
                  <a:pos x="68" y="237"/>
                </a:cxn>
                <a:cxn ang="0">
                  <a:pos x="74" y="301"/>
                </a:cxn>
                <a:cxn ang="0">
                  <a:pos x="111" y="266"/>
                </a:cxn>
                <a:cxn ang="0">
                  <a:pos x="150" y="163"/>
                </a:cxn>
                <a:cxn ang="0">
                  <a:pos x="173" y="216"/>
                </a:cxn>
                <a:cxn ang="0">
                  <a:pos x="132" y="242"/>
                </a:cxn>
                <a:cxn ang="0">
                  <a:pos x="81" y="200"/>
                </a:cxn>
                <a:cxn ang="0">
                  <a:pos x="84" y="150"/>
                </a:cxn>
                <a:cxn ang="0">
                  <a:pos x="132" y="147"/>
                </a:cxn>
                <a:cxn ang="0">
                  <a:pos x="129" y="165"/>
                </a:cxn>
                <a:cxn ang="0">
                  <a:pos x="104" y="152"/>
                </a:cxn>
                <a:cxn ang="0">
                  <a:pos x="86" y="170"/>
                </a:cxn>
                <a:cxn ang="0">
                  <a:pos x="106" y="207"/>
                </a:cxn>
                <a:cxn ang="0">
                  <a:pos x="146" y="229"/>
                </a:cxn>
                <a:cxn ang="0">
                  <a:pos x="161" y="208"/>
                </a:cxn>
                <a:cxn ang="0">
                  <a:pos x="148" y="184"/>
                </a:cxn>
                <a:cxn ang="0">
                  <a:pos x="252" y="135"/>
                </a:cxn>
                <a:cxn ang="0">
                  <a:pos x="253" y="140"/>
                </a:cxn>
                <a:cxn ang="0">
                  <a:pos x="206" y="185"/>
                </a:cxn>
                <a:cxn ang="0">
                  <a:pos x="199" y="180"/>
                </a:cxn>
                <a:cxn ang="0">
                  <a:pos x="197" y="173"/>
                </a:cxn>
                <a:cxn ang="0">
                  <a:pos x="192" y="109"/>
                </a:cxn>
                <a:cxn ang="0">
                  <a:pos x="177" y="90"/>
                </a:cxn>
                <a:cxn ang="0">
                  <a:pos x="157" y="95"/>
                </a:cxn>
                <a:cxn ang="0">
                  <a:pos x="146" y="116"/>
                </a:cxn>
                <a:cxn ang="0">
                  <a:pos x="143" y="120"/>
                </a:cxn>
                <a:cxn ang="0">
                  <a:pos x="137" y="115"/>
                </a:cxn>
                <a:cxn ang="0">
                  <a:pos x="136" y="110"/>
                </a:cxn>
                <a:cxn ang="0">
                  <a:pos x="143" y="92"/>
                </a:cxn>
                <a:cxn ang="0">
                  <a:pos x="172" y="73"/>
                </a:cxn>
                <a:cxn ang="0">
                  <a:pos x="199" y="90"/>
                </a:cxn>
                <a:cxn ang="0">
                  <a:pos x="209" y="140"/>
                </a:cxn>
                <a:cxn ang="0">
                  <a:pos x="245" y="130"/>
                </a:cxn>
                <a:cxn ang="0">
                  <a:pos x="251" y="133"/>
                </a:cxn>
                <a:cxn ang="0">
                  <a:pos x="306" y="51"/>
                </a:cxn>
                <a:cxn ang="0">
                  <a:pos x="314" y="77"/>
                </a:cxn>
                <a:cxn ang="0">
                  <a:pos x="310" y="83"/>
                </a:cxn>
                <a:cxn ang="0">
                  <a:pos x="304" y="87"/>
                </a:cxn>
                <a:cxn ang="0">
                  <a:pos x="254" y="102"/>
                </a:cxn>
                <a:cxn ang="0">
                  <a:pos x="250" y="103"/>
                </a:cxn>
                <a:cxn ang="0">
                  <a:pos x="244" y="96"/>
                </a:cxn>
                <a:cxn ang="0">
                  <a:pos x="222" y="16"/>
                </a:cxn>
                <a:cxn ang="0">
                  <a:pos x="225" y="10"/>
                </a:cxn>
                <a:cxn ang="0">
                  <a:pos x="235" y="1"/>
                </a:cxn>
                <a:cxn ang="0">
                  <a:pos x="288" y="51"/>
                </a:cxn>
                <a:cxn ang="0">
                  <a:pos x="304" y="44"/>
                </a:cxn>
                <a:cxn ang="0">
                  <a:pos x="253" y="87"/>
                </a:cxn>
              </a:cxnLst>
              <a:rect l="0" t="0" r="r" b="b"/>
              <a:pathLst>
                <a:path w="314" h="321">
                  <a:moveTo>
                    <a:pt x="115" y="269"/>
                  </a:moveTo>
                  <a:cubicBezTo>
                    <a:pt x="115" y="270"/>
                    <a:pt x="116" y="270"/>
                    <a:pt x="117" y="271"/>
                  </a:cubicBezTo>
                  <a:cubicBezTo>
                    <a:pt x="117" y="272"/>
                    <a:pt x="117" y="272"/>
                    <a:pt x="118" y="273"/>
                  </a:cubicBezTo>
                  <a:cubicBezTo>
                    <a:pt x="118" y="273"/>
                    <a:pt x="118" y="274"/>
                    <a:pt x="118" y="274"/>
                  </a:cubicBezTo>
                  <a:cubicBezTo>
                    <a:pt x="118" y="275"/>
                    <a:pt x="117" y="275"/>
                    <a:pt x="117" y="276"/>
                  </a:cubicBezTo>
                  <a:lnTo>
                    <a:pt x="74" y="319"/>
                  </a:lnTo>
                  <a:cubicBezTo>
                    <a:pt x="73" y="320"/>
                    <a:pt x="72" y="320"/>
                    <a:pt x="72" y="320"/>
                  </a:cubicBezTo>
                  <a:cubicBezTo>
                    <a:pt x="71" y="321"/>
                    <a:pt x="71" y="321"/>
                    <a:pt x="70" y="321"/>
                  </a:cubicBezTo>
                  <a:cubicBezTo>
                    <a:pt x="69" y="321"/>
                    <a:pt x="69" y="321"/>
                    <a:pt x="68" y="320"/>
                  </a:cubicBezTo>
                  <a:cubicBezTo>
                    <a:pt x="67" y="320"/>
                    <a:pt x="66" y="319"/>
                    <a:pt x="65" y="318"/>
                  </a:cubicBezTo>
                  <a:cubicBezTo>
                    <a:pt x="65" y="317"/>
                    <a:pt x="64" y="317"/>
                    <a:pt x="63" y="316"/>
                  </a:cubicBezTo>
                  <a:cubicBezTo>
                    <a:pt x="63" y="315"/>
                    <a:pt x="62" y="314"/>
                    <a:pt x="62" y="314"/>
                  </a:cubicBezTo>
                  <a:cubicBezTo>
                    <a:pt x="62" y="313"/>
                    <a:pt x="62" y="312"/>
                    <a:pt x="62" y="312"/>
                  </a:cubicBezTo>
                  <a:cubicBezTo>
                    <a:pt x="61" y="311"/>
                    <a:pt x="61" y="310"/>
                    <a:pt x="61" y="309"/>
                  </a:cubicBezTo>
                  <a:lnTo>
                    <a:pt x="61" y="277"/>
                  </a:lnTo>
                  <a:cubicBezTo>
                    <a:pt x="61" y="270"/>
                    <a:pt x="60" y="263"/>
                    <a:pt x="60" y="258"/>
                  </a:cubicBezTo>
                  <a:cubicBezTo>
                    <a:pt x="59" y="253"/>
                    <a:pt x="58" y="249"/>
                    <a:pt x="57" y="245"/>
                  </a:cubicBezTo>
                  <a:cubicBezTo>
                    <a:pt x="55" y="242"/>
                    <a:pt x="54" y="239"/>
                    <a:pt x="52" y="236"/>
                  </a:cubicBezTo>
                  <a:cubicBezTo>
                    <a:pt x="51" y="234"/>
                    <a:pt x="49" y="232"/>
                    <a:pt x="47" y="230"/>
                  </a:cubicBezTo>
                  <a:cubicBezTo>
                    <a:pt x="46" y="228"/>
                    <a:pt x="44" y="227"/>
                    <a:pt x="41" y="226"/>
                  </a:cubicBezTo>
                  <a:cubicBezTo>
                    <a:pt x="39" y="225"/>
                    <a:pt x="37" y="224"/>
                    <a:pt x="35" y="224"/>
                  </a:cubicBezTo>
                  <a:cubicBezTo>
                    <a:pt x="33" y="224"/>
                    <a:pt x="30" y="225"/>
                    <a:pt x="28" y="226"/>
                  </a:cubicBezTo>
                  <a:cubicBezTo>
                    <a:pt x="26" y="227"/>
                    <a:pt x="23" y="228"/>
                    <a:pt x="21" y="230"/>
                  </a:cubicBezTo>
                  <a:cubicBezTo>
                    <a:pt x="19" y="233"/>
                    <a:pt x="17" y="236"/>
                    <a:pt x="15" y="238"/>
                  </a:cubicBezTo>
                  <a:cubicBezTo>
                    <a:pt x="14" y="241"/>
                    <a:pt x="13" y="244"/>
                    <a:pt x="12" y="246"/>
                  </a:cubicBezTo>
                  <a:cubicBezTo>
                    <a:pt x="11" y="248"/>
                    <a:pt x="11" y="250"/>
                    <a:pt x="11" y="252"/>
                  </a:cubicBezTo>
                  <a:cubicBezTo>
                    <a:pt x="10" y="254"/>
                    <a:pt x="10" y="255"/>
                    <a:pt x="9" y="255"/>
                  </a:cubicBezTo>
                  <a:cubicBezTo>
                    <a:pt x="9" y="256"/>
                    <a:pt x="9" y="256"/>
                    <a:pt x="8" y="256"/>
                  </a:cubicBezTo>
                  <a:cubicBezTo>
                    <a:pt x="8" y="256"/>
                    <a:pt x="7" y="256"/>
                    <a:pt x="7" y="256"/>
                  </a:cubicBezTo>
                  <a:cubicBezTo>
                    <a:pt x="6" y="255"/>
                    <a:pt x="6" y="255"/>
                    <a:pt x="5" y="255"/>
                  </a:cubicBezTo>
                  <a:cubicBezTo>
                    <a:pt x="4" y="254"/>
                    <a:pt x="4" y="253"/>
                    <a:pt x="3" y="252"/>
                  </a:cubicBezTo>
                  <a:cubicBezTo>
                    <a:pt x="2" y="252"/>
                    <a:pt x="2" y="251"/>
                    <a:pt x="1" y="251"/>
                  </a:cubicBezTo>
                  <a:cubicBezTo>
                    <a:pt x="1" y="250"/>
                    <a:pt x="1" y="250"/>
                    <a:pt x="0" y="249"/>
                  </a:cubicBezTo>
                  <a:cubicBezTo>
                    <a:pt x="0" y="249"/>
                    <a:pt x="0" y="249"/>
                    <a:pt x="0" y="248"/>
                  </a:cubicBezTo>
                  <a:cubicBezTo>
                    <a:pt x="0" y="248"/>
                    <a:pt x="0" y="247"/>
                    <a:pt x="0" y="246"/>
                  </a:cubicBezTo>
                  <a:cubicBezTo>
                    <a:pt x="0" y="245"/>
                    <a:pt x="0" y="244"/>
                    <a:pt x="1" y="242"/>
                  </a:cubicBezTo>
                  <a:cubicBezTo>
                    <a:pt x="1" y="240"/>
                    <a:pt x="2" y="238"/>
                    <a:pt x="3" y="235"/>
                  </a:cubicBezTo>
                  <a:cubicBezTo>
                    <a:pt x="4" y="233"/>
                    <a:pt x="5" y="230"/>
                    <a:pt x="7" y="227"/>
                  </a:cubicBezTo>
                  <a:cubicBezTo>
                    <a:pt x="9" y="225"/>
                    <a:pt x="11" y="222"/>
                    <a:pt x="13" y="220"/>
                  </a:cubicBezTo>
                  <a:cubicBezTo>
                    <a:pt x="17" y="216"/>
                    <a:pt x="21" y="213"/>
                    <a:pt x="25" y="212"/>
                  </a:cubicBezTo>
                  <a:cubicBezTo>
                    <a:pt x="29" y="210"/>
                    <a:pt x="33" y="209"/>
                    <a:pt x="36" y="209"/>
                  </a:cubicBezTo>
                  <a:cubicBezTo>
                    <a:pt x="40" y="209"/>
                    <a:pt x="44" y="210"/>
                    <a:pt x="47" y="211"/>
                  </a:cubicBezTo>
                  <a:cubicBezTo>
                    <a:pt x="50" y="213"/>
                    <a:pt x="54" y="215"/>
                    <a:pt x="56" y="218"/>
                  </a:cubicBezTo>
                  <a:cubicBezTo>
                    <a:pt x="59" y="220"/>
                    <a:pt x="61" y="223"/>
                    <a:pt x="63" y="226"/>
                  </a:cubicBezTo>
                  <a:cubicBezTo>
                    <a:pt x="65" y="229"/>
                    <a:pt x="67" y="232"/>
                    <a:pt x="68" y="237"/>
                  </a:cubicBezTo>
                  <a:cubicBezTo>
                    <a:pt x="70" y="241"/>
                    <a:pt x="71" y="246"/>
                    <a:pt x="72" y="253"/>
                  </a:cubicBezTo>
                  <a:cubicBezTo>
                    <a:pt x="73" y="259"/>
                    <a:pt x="73" y="267"/>
                    <a:pt x="73" y="276"/>
                  </a:cubicBezTo>
                  <a:lnTo>
                    <a:pt x="74" y="301"/>
                  </a:lnTo>
                  <a:lnTo>
                    <a:pt x="108" y="267"/>
                  </a:lnTo>
                  <a:cubicBezTo>
                    <a:pt x="108" y="267"/>
                    <a:pt x="109" y="266"/>
                    <a:pt x="109" y="266"/>
                  </a:cubicBezTo>
                  <a:cubicBezTo>
                    <a:pt x="110" y="266"/>
                    <a:pt x="110" y="266"/>
                    <a:pt x="111" y="266"/>
                  </a:cubicBezTo>
                  <a:cubicBezTo>
                    <a:pt x="111" y="266"/>
                    <a:pt x="112" y="267"/>
                    <a:pt x="113" y="267"/>
                  </a:cubicBezTo>
                  <a:cubicBezTo>
                    <a:pt x="113" y="268"/>
                    <a:pt x="114" y="268"/>
                    <a:pt x="115" y="269"/>
                  </a:cubicBezTo>
                  <a:close/>
                  <a:moveTo>
                    <a:pt x="150" y="163"/>
                  </a:moveTo>
                  <a:cubicBezTo>
                    <a:pt x="156" y="169"/>
                    <a:pt x="161" y="175"/>
                    <a:pt x="165" y="181"/>
                  </a:cubicBezTo>
                  <a:cubicBezTo>
                    <a:pt x="169" y="187"/>
                    <a:pt x="172" y="193"/>
                    <a:pt x="173" y="199"/>
                  </a:cubicBezTo>
                  <a:cubicBezTo>
                    <a:pt x="175" y="205"/>
                    <a:pt x="175" y="210"/>
                    <a:pt x="173" y="216"/>
                  </a:cubicBezTo>
                  <a:cubicBezTo>
                    <a:pt x="172" y="221"/>
                    <a:pt x="168" y="227"/>
                    <a:pt x="163" y="232"/>
                  </a:cubicBezTo>
                  <a:cubicBezTo>
                    <a:pt x="158" y="237"/>
                    <a:pt x="153" y="240"/>
                    <a:pt x="148" y="242"/>
                  </a:cubicBezTo>
                  <a:cubicBezTo>
                    <a:pt x="143" y="244"/>
                    <a:pt x="137" y="244"/>
                    <a:pt x="132" y="242"/>
                  </a:cubicBezTo>
                  <a:cubicBezTo>
                    <a:pt x="126" y="241"/>
                    <a:pt x="121" y="238"/>
                    <a:pt x="115" y="234"/>
                  </a:cubicBezTo>
                  <a:cubicBezTo>
                    <a:pt x="109" y="230"/>
                    <a:pt x="103" y="225"/>
                    <a:pt x="96" y="218"/>
                  </a:cubicBezTo>
                  <a:cubicBezTo>
                    <a:pt x="90" y="212"/>
                    <a:pt x="85" y="206"/>
                    <a:pt x="81" y="200"/>
                  </a:cubicBezTo>
                  <a:cubicBezTo>
                    <a:pt x="77" y="194"/>
                    <a:pt x="74" y="188"/>
                    <a:pt x="73" y="183"/>
                  </a:cubicBezTo>
                  <a:cubicBezTo>
                    <a:pt x="72" y="177"/>
                    <a:pt x="72" y="171"/>
                    <a:pt x="73" y="166"/>
                  </a:cubicBezTo>
                  <a:cubicBezTo>
                    <a:pt x="75" y="160"/>
                    <a:pt x="78" y="155"/>
                    <a:pt x="84" y="150"/>
                  </a:cubicBezTo>
                  <a:cubicBezTo>
                    <a:pt x="89" y="145"/>
                    <a:pt x="94" y="141"/>
                    <a:pt x="99" y="140"/>
                  </a:cubicBezTo>
                  <a:cubicBezTo>
                    <a:pt x="104" y="138"/>
                    <a:pt x="109" y="138"/>
                    <a:pt x="115" y="139"/>
                  </a:cubicBezTo>
                  <a:cubicBezTo>
                    <a:pt x="120" y="141"/>
                    <a:pt x="126" y="143"/>
                    <a:pt x="132" y="147"/>
                  </a:cubicBezTo>
                  <a:cubicBezTo>
                    <a:pt x="138" y="152"/>
                    <a:pt x="144" y="157"/>
                    <a:pt x="150" y="163"/>
                  </a:cubicBezTo>
                  <a:close/>
                  <a:moveTo>
                    <a:pt x="140" y="175"/>
                  </a:moveTo>
                  <a:cubicBezTo>
                    <a:pt x="136" y="171"/>
                    <a:pt x="133" y="168"/>
                    <a:pt x="129" y="165"/>
                  </a:cubicBezTo>
                  <a:cubicBezTo>
                    <a:pt x="126" y="162"/>
                    <a:pt x="123" y="160"/>
                    <a:pt x="120" y="158"/>
                  </a:cubicBezTo>
                  <a:cubicBezTo>
                    <a:pt x="117" y="156"/>
                    <a:pt x="114" y="154"/>
                    <a:pt x="111" y="154"/>
                  </a:cubicBezTo>
                  <a:cubicBezTo>
                    <a:pt x="109" y="153"/>
                    <a:pt x="106" y="152"/>
                    <a:pt x="104" y="152"/>
                  </a:cubicBezTo>
                  <a:cubicBezTo>
                    <a:pt x="102" y="153"/>
                    <a:pt x="100" y="153"/>
                    <a:pt x="98" y="154"/>
                  </a:cubicBezTo>
                  <a:cubicBezTo>
                    <a:pt x="95" y="155"/>
                    <a:pt x="93" y="157"/>
                    <a:pt x="91" y="159"/>
                  </a:cubicBezTo>
                  <a:cubicBezTo>
                    <a:pt x="88" y="162"/>
                    <a:pt x="86" y="166"/>
                    <a:pt x="86" y="170"/>
                  </a:cubicBezTo>
                  <a:cubicBezTo>
                    <a:pt x="85" y="173"/>
                    <a:pt x="86" y="177"/>
                    <a:pt x="87" y="181"/>
                  </a:cubicBezTo>
                  <a:cubicBezTo>
                    <a:pt x="89" y="185"/>
                    <a:pt x="91" y="190"/>
                    <a:pt x="95" y="194"/>
                  </a:cubicBezTo>
                  <a:cubicBezTo>
                    <a:pt x="98" y="198"/>
                    <a:pt x="102" y="202"/>
                    <a:pt x="106" y="207"/>
                  </a:cubicBezTo>
                  <a:cubicBezTo>
                    <a:pt x="112" y="213"/>
                    <a:pt x="117" y="217"/>
                    <a:pt x="122" y="221"/>
                  </a:cubicBezTo>
                  <a:cubicBezTo>
                    <a:pt x="127" y="224"/>
                    <a:pt x="131" y="227"/>
                    <a:pt x="135" y="228"/>
                  </a:cubicBezTo>
                  <a:cubicBezTo>
                    <a:pt x="139" y="229"/>
                    <a:pt x="143" y="229"/>
                    <a:pt x="146" y="229"/>
                  </a:cubicBezTo>
                  <a:cubicBezTo>
                    <a:pt x="149" y="228"/>
                    <a:pt x="152" y="226"/>
                    <a:pt x="155" y="223"/>
                  </a:cubicBezTo>
                  <a:cubicBezTo>
                    <a:pt x="157" y="221"/>
                    <a:pt x="159" y="218"/>
                    <a:pt x="160" y="216"/>
                  </a:cubicBezTo>
                  <a:cubicBezTo>
                    <a:pt x="161" y="213"/>
                    <a:pt x="161" y="211"/>
                    <a:pt x="161" y="208"/>
                  </a:cubicBezTo>
                  <a:cubicBezTo>
                    <a:pt x="161" y="206"/>
                    <a:pt x="160" y="203"/>
                    <a:pt x="159" y="200"/>
                  </a:cubicBezTo>
                  <a:cubicBezTo>
                    <a:pt x="158" y="198"/>
                    <a:pt x="157" y="195"/>
                    <a:pt x="155" y="192"/>
                  </a:cubicBezTo>
                  <a:cubicBezTo>
                    <a:pt x="153" y="189"/>
                    <a:pt x="151" y="186"/>
                    <a:pt x="148" y="184"/>
                  </a:cubicBezTo>
                  <a:cubicBezTo>
                    <a:pt x="146" y="181"/>
                    <a:pt x="143" y="178"/>
                    <a:pt x="140" y="175"/>
                  </a:cubicBezTo>
                  <a:close/>
                  <a:moveTo>
                    <a:pt x="251" y="133"/>
                  </a:moveTo>
                  <a:cubicBezTo>
                    <a:pt x="251" y="134"/>
                    <a:pt x="252" y="135"/>
                    <a:pt x="252" y="135"/>
                  </a:cubicBezTo>
                  <a:cubicBezTo>
                    <a:pt x="253" y="136"/>
                    <a:pt x="253" y="137"/>
                    <a:pt x="253" y="137"/>
                  </a:cubicBezTo>
                  <a:cubicBezTo>
                    <a:pt x="254" y="138"/>
                    <a:pt x="254" y="138"/>
                    <a:pt x="253" y="139"/>
                  </a:cubicBezTo>
                  <a:cubicBezTo>
                    <a:pt x="253" y="139"/>
                    <a:pt x="253" y="140"/>
                    <a:pt x="253" y="140"/>
                  </a:cubicBezTo>
                  <a:lnTo>
                    <a:pt x="209" y="183"/>
                  </a:lnTo>
                  <a:cubicBezTo>
                    <a:pt x="209" y="184"/>
                    <a:pt x="208" y="184"/>
                    <a:pt x="208" y="185"/>
                  </a:cubicBezTo>
                  <a:cubicBezTo>
                    <a:pt x="207" y="185"/>
                    <a:pt x="206" y="185"/>
                    <a:pt x="206" y="185"/>
                  </a:cubicBezTo>
                  <a:cubicBezTo>
                    <a:pt x="205" y="185"/>
                    <a:pt x="204" y="185"/>
                    <a:pt x="204" y="184"/>
                  </a:cubicBezTo>
                  <a:cubicBezTo>
                    <a:pt x="203" y="184"/>
                    <a:pt x="202" y="183"/>
                    <a:pt x="201" y="182"/>
                  </a:cubicBezTo>
                  <a:cubicBezTo>
                    <a:pt x="200" y="181"/>
                    <a:pt x="200" y="181"/>
                    <a:pt x="199" y="180"/>
                  </a:cubicBezTo>
                  <a:cubicBezTo>
                    <a:pt x="199" y="179"/>
                    <a:pt x="198" y="179"/>
                    <a:pt x="198" y="178"/>
                  </a:cubicBezTo>
                  <a:cubicBezTo>
                    <a:pt x="198" y="177"/>
                    <a:pt x="198" y="177"/>
                    <a:pt x="197" y="176"/>
                  </a:cubicBezTo>
                  <a:cubicBezTo>
                    <a:pt x="197" y="175"/>
                    <a:pt x="197" y="174"/>
                    <a:pt x="197" y="173"/>
                  </a:cubicBezTo>
                  <a:lnTo>
                    <a:pt x="197" y="141"/>
                  </a:lnTo>
                  <a:cubicBezTo>
                    <a:pt x="197" y="134"/>
                    <a:pt x="196" y="128"/>
                    <a:pt x="195" y="123"/>
                  </a:cubicBezTo>
                  <a:cubicBezTo>
                    <a:pt x="195" y="117"/>
                    <a:pt x="194" y="113"/>
                    <a:pt x="192" y="109"/>
                  </a:cubicBezTo>
                  <a:cubicBezTo>
                    <a:pt x="191" y="106"/>
                    <a:pt x="190" y="103"/>
                    <a:pt x="188" y="100"/>
                  </a:cubicBezTo>
                  <a:cubicBezTo>
                    <a:pt x="186" y="98"/>
                    <a:pt x="185" y="96"/>
                    <a:pt x="183" y="94"/>
                  </a:cubicBezTo>
                  <a:cubicBezTo>
                    <a:pt x="181" y="93"/>
                    <a:pt x="179" y="91"/>
                    <a:pt x="177" y="90"/>
                  </a:cubicBezTo>
                  <a:cubicBezTo>
                    <a:pt x="175" y="89"/>
                    <a:pt x="173" y="89"/>
                    <a:pt x="171" y="89"/>
                  </a:cubicBezTo>
                  <a:cubicBezTo>
                    <a:pt x="168" y="89"/>
                    <a:pt x="166" y="89"/>
                    <a:pt x="164" y="90"/>
                  </a:cubicBezTo>
                  <a:cubicBezTo>
                    <a:pt x="161" y="91"/>
                    <a:pt x="159" y="93"/>
                    <a:pt x="157" y="95"/>
                  </a:cubicBezTo>
                  <a:cubicBezTo>
                    <a:pt x="154" y="97"/>
                    <a:pt x="152" y="100"/>
                    <a:pt x="151" y="103"/>
                  </a:cubicBezTo>
                  <a:cubicBezTo>
                    <a:pt x="150" y="105"/>
                    <a:pt x="149" y="108"/>
                    <a:pt x="148" y="110"/>
                  </a:cubicBezTo>
                  <a:cubicBezTo>
                    <a:pt x="147" y="113"/>
                    <a:pt x="147" y="115"/>
                    <a:pt x="146" y="116"/>
                  </a:cubicBezTo>
                  <a:cubicBezTo>
                    <a:pt x="146" y="118"/>
                    <a:pt x="146" y="119"/>
                    <a:pt x="145" y="120"/>
                  </a:cubicBezTo>
                  <a:cubicBezTo>
                    <a:pt x="145" y="120"/>
                    <a:pt x="144" y="120"/>
                    <a:pt x="144" y="120"/>
                  </a:cubicBezTo>
                  <a:cubicBezTo>
                    <a:pt x="144" y="120"/>
                    <a:pt x="143" y="120"/>
                    <a:pt x="143" y="120"/>
                  </a:cubicBezTo>
                  <a:cubicBezTo>
                    <a:pt x="142" y="120"/>
                    <a:pt x="142" y="119"/>
                    <a:pt x="141" y="119"/>
                  </a:cubicBezTo>
                  <a:cubicBezTo>
                    <a:pt x="140" y="118"/>
                    <a:pt x="139" y="118"/>
                    <a:pt x="139" y="117"/>
                  </a:cubicBezTo>
                  <a:cubicBezTo>
                    <a:pt x="138" y="116"/>
                    <a:pt x="137" y="116"/>
                    <a:pt x="137" y="115"/>
                  </a:cubicBezTo>
                  <a:cubicBezTo>
                    <a:pt x="137" y="115"/>
                    <a:pt x="136" y="114"/>
                    <a:pt x="136" y="114"/>
                  </a:cubicBezTo>
                  <a:cubicBezTo>
                    <a:pt x="136" y="113"/>
                    <a:pt x="136" y="113"/>
                    <a:pt x="136" y="112"/>
                  </a:cubicBezTo>
                  <a:cubicBezTo>
                    <a:pt x="135" y="112"/>
                    <a:pt x="135" y="111"/>
                    <a:pt x="136" y="110"/>
                  </a:cubicBezTo>
                  <a:cubicBezTo>
                    <a:pt x="136" y="109"/>
                    <a:pt x="136" y="108"/>
                    <a:pt x="136" y="106"/>
                  </a:cubicBezTo>
                  <a:cubicBezTo>
                    <a:pt x="137" y="104"/>
                    <a:pt x="138" y="102"/>
                    <a:pt x="139" y="99"/>
                  </a:cubicBezTo>
                  <a:cubicBezTo>
                    <a:pt x="140" y="97"/>
                    <a:pt x="141" y="94"/>
                    <a:pt x="143" y="92"/>
                  </a:cubicBezTo>
                  <a:cubicBezTo>
                    <a:pt x="144" y="89"/>
                    <a:pt x="147" y="87"/>
                    <a:pt x="149" y="84"/>
                  </a:cubicBezTo>
                  <a:cubicBezTo>
                    <a:pt x="153" y="80"/>
                    <a:pt x="157" y="78"/>
                    <a:pt x="161" y="76"/>
                  </a:cubicBezTo>
                  <a:cubicBezTo>
                    <a:pt x="164" y="74"/>
                    <a:pt x="168" y="73"/>
                    <a:pt x="172" y="73"/>
                  </a:cubicBezTo>
                  <a:cubicBezTo>
                    <a:pt x="176" y="73"/>
                    <a:pt x="179" y="74"/>
                    <a:pt x="183" y="75"/>
                  </a:cubicBezTo>
                  <a:cubicBezTo>
                    <a:pt x="186" y="77"/>
                    <a:pt x="189" y="79"/>
                    <a:pt x="192" y="82"/>
                  </a:cubicBezTo>
                  <a:cubicBezTo>
                    <a:pt x="195" y="84"/>
                    <a:pt x="197" y="87"/>
                    <a:pt x="199" y="90"/>
                  </a:cubicBezTo>
                  <a:cubicBezTo>
                    <a:pt x="201" y="93"/>
                    <a:pt x="203" y="97"/>
                    <a:pt x="204" y="101"/>
                  </a:cubicBezTo>
                  <a:cubicBezTo>
                    <a:pt x="206" y="105"/>
                    <a:pt x="207" y="111"/>
                    <a:pt x="208" y="117"/>
                  </a:cubicBezTo>
                  <a:cubicBezTo>
                    <a:pt x="208" y="123"/>
                    <a:pt x="209" y="131"/>
                    <a:pt x="209" y="140"/>
                  </a:cubicBezTo>
                  <a:lnTo>
                    <a:pt x="210" y="165"/>
                  </a:lnTo>
                  <a:lnTo>
                    <a:pt x="244" y="131"/>
                  </a:lnTo>
                  <a:cubicBezTo>
                    <a:pt x="244" y="131"/>
                    <a:pt x="245" y="131"/>
                    <a:pt x="245" y="130"/>
                  </a:cubicBezTo>
                  <a:cubicBezTo>
                    <a:pt x="245" y="130"/>
                    <a:pt x="246" y="130"/>
                    <a:pt x="247" y="130"/>
                  </a:cubicBezTo>
                  <a:cubicBezTo>
                    <a:pt x="247" y="131"/>
                    <a:pt x="248" y="131"/>
                    <a:pt x="248" y="131"/>
                  </a:cubicBezTo>
                  <a:cubicBezTo>
                    <a:pt x="249" y="132"/>
                    <a:pt x="250" y="132"/>
                    <a:pt x="251" y="133"/>
                  </a:cubicBezTo>
                  <a:close/>
                  <a:moveTo>
                    <a:pt x="304" y="44"/>
                  </a:moveTo>
                  <a:cubicBezTo>
                    <a:pt x="305" y="45"/>
                    <a:pt x="306" y="47"/>
                    <a:pt x="306" y="48"/>
                  </a:cubicBezTo>
                  <a:cubicBezTo>
                    <a:pt x="307" y="49"/>
                    <a:pt x="307" y="50"/>
                    <a:pt x="306" y="51"/>
                  </a:cubicBezTo>
                  <a:lnTo>
                    <a:pt x="297" y="60"/>
                  </a:lnTo>
                  <a:lnTo>
                    <a:pt x="314" y="76"/>
                  </a:lnTo>
                  <a:cubicBezTo>
                    <a:pt x="314" y="76"/>
                    <a:pt x="314" y="77"/>
                    <a:pt x="314" y="77"/>
                  </a:cubicBezTo>
                  <a:cubicBezTo>
                    <a:pt x="314" y="78"/>
                    <a:pt x="314" y="78"/>
                    <a:pt x="314" y="79"/>
                  </a:cubicBezTo>
                  <a:cubicBezTo>
                    <a:pt x="314" y="79"/>
                    <a:pt x="313" y="80"/>
                    <a:pt x="313" y="81"/>
                  </a:cubicBezTo>
                  <a:cubicBezTo>
                    <a:pt x="312" y="81"/>
                    <a:pt x="311" y="82"/>
                    <a:pt x="310" y="83"/>
                  </a:cubicBezTo>
                  <a:cubicBezTo>
                    <a:pt x="309" y="84"/>
                    <a:pt x="308" y="85"/>
                    <a:pt x="307" y="86"/>
                  </a:cubicBezTo>
                  <a:cubicBezTo>
                    <a:pt x="307" y="86"/>
                    <a:pt x="306" y="87"/>
                    <a:pt x="306" y="87"/>
                  </a:cubicBezTo>
                  <a:cubicBezTo>
                    <a:pt x="305" y="87"/>
                    <a:pt x="305" y="87"/>
                    <a:pt x="304" y="87"/>
                  </a:cubicBezTo>
                  <a:cubicBezTo>
                    <a:pt x="304" y="87"/>
                    <a:pt x="303" y="87"/>
                    <a:pt x="303" y="87"/>
                  </a:cubicBezTo>
                  <a:lnTo>
                    <a:pt x="287" y="70"/>
                  </a:lnTo>
                  <a:lnTo>
                    <a:pt x="254" y="102"/>
                  </a:lnTo>
                  <a:cubicBezTo>
                    <a:pt x="254" y="103"/>
                    <a:pt x="253" y="103"/>
                    <a:pt x="253" y="103"/>
                  </a:cubicBezTo>
                  <a:cubicBezTo>
                    <a:pt x="253" y="103"/>
                    <a:pt x="252" y="103"/>
                    <a:pt x="251" y="103"/>
                  </a:cubicBezTo>
                  <a:cubicBezTo>
                    <a:pt x="251" y="103"/>
                    <a:pt x="250" y="103"/>
                    <a:pt x="250" y="103"/>
                  </a:cubicBezTo>
                  <a:cubicBezTo>
                    <a:pt x="249" y="102"/>
                    <a:pt x="248" y="101"/>
                    <a:pt x="247" y="100"/>
                  </a:cubicBezTo>
                  <a:cubicBezTo>
                    <a:pt x="246" y="100"/>
                    <a:pt x="246" y="99"/>
                    <a:pt x="245" y="98"/>
                  </a:cubicBezTo>
                  <a:cubicBezTo>
                    <a:pt x="244" y="98"/>
                    <a:pt x="244" y="97"/>
                    <a:pt x="244" y="96"/>
                  </a:cubicBezTo>
                  <a:cubicBezTo>
                    <a:pt x="243" y="96"/>
                    <a:pt x="243" y="95"/>
                    <a:pt x="243" y="94"/>
                  </a:cubicBezTo>
                  <a:cubicBezTo>
                    <a:pt x="242" y="94"/>
                    <a:pt x="242" y="93"/>
                    <a:pt x="242" y="92"/>
                  </a:cubicBezTo>
                  <a:lnTo>
                    <a:pt x="222" y="16"/>
                  </a:lnTo>
                  <a:cubicBezTo>
                    <a:pt x="222" y="16"/>
                    <a:pt x="222" y="15"/>
                    <a:pt x="222" y="15"/>
                  </a:cubicBezTo>
                  <a:cubicBezTo>
                    <a:pt x="222" y="14"/>
                    <a:pt x="223" y="13"/>
                    <a:pt x="223" y="12"/>
                  </a:cubicBezTo>
                  <a:cubicBezTo>
                    <a:pt x="224" y="12"/>
                    <a:pt x="224" y="11"/>
                    <a:pt x="225" y="10"/>
                  </a:cubicBezTo>
                  <a:cubicBezTo>
                    <a:pt x="226" y="9"/>
                    <a:pt x="227" y="8"/>
                    <a:pt x="228" y="7"/>
                  </a:cubicBezTo>
                  <a:cubicBezTo>
                    <a:pt x="230" y="5"/>
                    <a:pt x="231" y="4"/>
                    <a:pt x="232" y="3"/>
                  </a:cubicBezTo>
                  <a:cubicBezTo>
                    <a:pt x="233" y="2"/>
                    <a:pt x="234" y="2"/>
                    <a:pt x="235" y="1"/>
                  </a:cubicBezTo>
                  <a:cubicBezTo>
                    <a:pt x="235" y="1"/>
                    <a:pt x="236" y="0"/>
                    <a:pt x="237" y="0"/>
                  </a:cubicBezTo>
                  <a:cubicBezTo>
                    <a:pt x="237" y="0"/>
                    <a:pt x="238" y="0"/>
                    <a:pt x="238" y="1"/>
                  </a:cubicBezTo>
                  <a:lnTo>
                    <a:pt x="288" y="51"/>
                  </a:lnTo>
                  <a:lnTo>
                    <a:pt x="297" y="42"/>
                  </a:lnTo>
                  <a:cubicBezTo>
                    <a:pt x="298" y="41"/>
                    <a:pt x="299" y="41"/>
                    <a:pt x="300" y="41"/>
                  </a:cubicBezTo>
                  <a:cubicBezTo>
                    <a:pt x="301" y="42"/>
                    <a:pt x="302" y="43"/>
                    <a:pt x="304" y="44"/>
                  </a:cubicBezTo>
                  <a:close/>
                  <a:moveTo>
                    <a:pt x="235" y="18"/>
                  </a:moveTo>
                  <a:lnTo>
                    <a:pt x="235" y="18"/>
                  </a:lnTo>
                  <a:lnTo>
                    <a:pt x="253" y="87"/>
                  </a:lnTo>
                  <a:lnTo>
                    <a:pt x="278" y="61"/>
                  </a:lnTo>
                  <a:lnTo>
                    <a:pt x="235" y="18"/>
                  </a:lnTo>
                  <a:close/>
                </a:path>
              </a:pathLst>
            </a:custGeom>
            <a:solidFill>
              <a:srgbClr val="59595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72" name="Freeform 48"/>
            <p:cNvSpPr>
              <a:spLocks noEditPoints="1"/>
            </p:cNvSpPr>
            <p:nvPr/>
          </p:nvSpPr>
          <p:spPr bwMode="auto">
            <a:xfrm>
              <a:off x="2427" y="3104"/>
              <a:ext cx="146" cy="155"/>
            </a:xfrm>
            <a:custGeom>
              <a:avLst/>
              <a:gdLst/>
              <a:ahLst/>
              <a:cxnLst>
                <a:cxn ang="0">
                  <a:pos x="118" y="276"/>
                </a:cxn>
                <a:cxn ang="0">
                  <a:pos x="70" y="323"/>
                </a:cxn>
                <a:cxn ang="0">
                  <a:pos x="62" y="316"/>
                </a:cxn>
                <a:cxn ang="0">
                  <a:pos x="60" y="260"/>
                </a:cxn>
                <a:cxn ang="0">
                  <a:pos x="41" y="228"/>
                </a:cxn>
                <a:cxn ang="0">
                  <a:pos x="15" y="240"/>
                </a:cxn>
                <a:cxn ang="0">
                  <a:pos x="8" y="258"/>
                </a:cxn>
                <a:cxn ang="0">
                  <a:pos x="1" y="253"/>
                </a:cxn>
                <a:cxn ang="0">
                  <a:pos x="1" y="244"/>
                </a:cxn>
                <a:cxn ang="0">
                  <a:pos x="25" y="214"/>
                </a:cxn>
                <a:cxn ang="0">
                  <a:pos x="63" y="228"/>
                </a:cxn>
                <a:cxn ang="0">
                  <a:pos x="74" y="303"/>
                </a:cxn>
                <a:cxn ang="0">
                  <a:pos x="113" y="269"/>
                </a:cxn>
                <a:cxn ang="0">
                  <a:pos x="173" y="201"/>
                </a:cxn>
                <a:cxn ang="0">
                  <a:pos x="132" y="244"/>
                </a:cxn>
                <a:cxn ang="0">
                  <a:pos x="73" y="185"/>
                </a:cxn>
                <a:cxn ang="0">
                  <a:pos x="115" y="141"/>
                </a:cxn>
                <a:cxn ang="0">
                  <a:pos x="129" y="167"/>
                </a:cxn>
                <a:cxn ang="0">
                  <a:pos x="98" y="156"/>
                </a:cxn>
                <a:cxn ang="0">
                  <a:pos x="95" y="196"/>
                </a:cxn>
                <a:cxn ang="0">
                  <a:pos x="146" y="231"/>
                </a:cxn>
                <a:cxn ang="0">
                  <a:pos x="159" y="202"/>
                </a:cxn>
                <a:cxn ang="0">
                  <a:pos x="251" y="135"/>
                </a:cxn>
                <a:cxn ang="0">
                  <a:pos x="253" y="142"/>
                </a:cxn>
                <a:cxn ang="0">
                  <a:pos x="204" y="186"/>
                </a:cxn>
                <a:cxn ang="0">
                  <a:pos x="197" y="178"/>
                </a:cxn>
                <a:cxn ang="0">
                  <a:pos x="192" y="111"/>
                </a:cxn>
                <a:cxn ang="0">
                  <a:pos x="171" y="91"/>
                </a:cxn>
                <a:cxn ang="0">
                  <a:pos x="148" y="112"/>
                </a:cxn>
                <a:cxn ang="0">
                  <a:pos x="143" y="122"/>
                </a:cxn>
                <a:cxn ang="0">
                  <a:pos x="136" y="116"/>
                </a:cxn>
                <a:cxn ang="0">
                  <a:pos x="139" y="101"/>
                </a:cxn>
                <a:cxn ang="0">
                  <a:pos x="172" y="75"/>
                </a:cxn>
                <a:cxn ang="0">
                  <a:pos x="204" y="103"/>
                </a:cxn>
                <a:cxn ang="0">
                  <a:pos x="244" y="133"/>
                </a:cxn>
                <a:cxn ang="0">
                  <a:pos x="251" y="135"/>
                </a:cxn>
                <a:cxn ang="0">
                  <a:pos x="305" y="89"/>
                </a:cxn>
                <a:cxn ang="0">
                  <a:pos x="274" y="116"/>
                </a:cxn>
                <a:cxn ang="0">
                  <a:pos x="267" y="115"/>
                </a:cxn>
                <a:cxn ang="0">
                  <a:pos x="262" y="109"/>
                </a:cxn>
                <a:cxn ang="0">
                  <a:pos x="277" y="101"/>
                </a:cxn>
                <a:cxn ang="0">
                  <a:pos x="293" y="68"/>
                </a:cxn>
                <a:cxn ang="0">
                  <a:pos x="262" y="56"/>
                </a:cxn>
                <a:cxn ang="0">
                  <a:pos x="238" y="77"/>
                </a:cxn>
                <a:cxn ang="0">
                  <a:pos x="202" y="35"/>
                </a:cxn>
                <a:cxn ang="0">
                  <a:pos x="241" y="1"/>
                </a:cxn>
                <a:cxn ang="0">
                  <a:pos x="218" y="38"/>
                </a:cxn>
                <a:cxn ang="0">
                  <a:pos x="262" y="41"/>
                </a:cxn>
              </a:cxnLst>
              <a:rect l="0" t="0" r="r" b="b"/>
              <a:pathLst>
                <a:path w="309" h="323">
                  <a:moveTo>
                    <a:pt x="115" y="271"/>
                  </a:moveTo>
                  <a:cubicBezTo>
                    <a:pt x="115" y="272"/>
                    <a:pt x="116" y="272"/>
                    <a:pt x="117" y="273"/>
                  </a:cubicBezTo>
                  <a:cubicBezTo>
                    <a:pt x="117" y="274"/>
                    <a:pt x="117" y="274"/>
                    <a:pt x="118" y="275"/>
                  </a:cubicBezTo>
                  <a:cubicBezTo>
                    <a:pt x="118" y="275"/>
                    <a:pt x="118" y="276"/>
                    <a:pt x="118" y="276"/>
                  </a:cubicBezTo>
                  <a:cubicBezTo>
                    <a:pt x="118" y="277"/>
                    <a:pt x="117" y="277"/>
                    <a:pt x="117" y="278"/>
                  </a:cubicBezTo>
                  <a:lnTo>
                    <a:pt x="74" y="321"/>
                  </a:lnTo>
                  <a:cubicBezTo>
                    <a:pt x="73" y="322"/>
                    <a:pt x="72" y="322"/>
                    <a:pt x="72" y="322"/>
                  </a:cubicBezTo>
                  <a:cubicBezTo>
                    <a:pt x="71" y="323"/>
                    <a:pt x="71" y="323"/>
                    <a:pt x="70" y="323"/>
                  </a:cubicBezTo>
                  <a:cubicBezTo>
                    <a:pt x="69" y="323"/>
                    <a:pt x="69" y="323"/>
                    <a:pt x="68" y="322"/>
                  </a:cubicBezTo>
                  <a:cubicBezTo>
                    <a:pt x="67" y="322"/>
                    <a:pt x="66" y="321"/>
                    <a:pt x="65" y="320"/>
                  </a:cubicBezTo>
                  <a:cubicBezTo>
                    <a:pt x="65" y="319"/>
                    <a:pt x="64" y="319"/>
                    <a:pt x="63" y="318"/>
                  </a:cubicBezTo>
                  <a:cubicBezTo>
                    <a:pt x="63" y="317"/>
                    <a:pt x="63" y="316"/>
                    <a:pt x="62" y="316"/>
                  </a:cubicBezTo>
                  <a:cubicBezTo>
                    <a:pt x="62" y="315"/>
                    <a:pt x="62" y="314"/>
                    <a:pt x="62" y="314"/>
                  </a:cubicBezTo>
                  <a:cubicBezTo>
                    <a:pt x="61" y="313"/>
                    <a:pt x="61" y="312"/>
                    <a:pt x="61" y="311"/>
                  </a:cubicBezTo>
                  <a:lnTo>
                    <a:pt x="61" y="279"/>
                  </a:lnTo>
                  <a:cubicBezTo>
                    <a:pt x="61" y="272"/>
                    <a:pt x="60" y="265"/>
                    <a:pt x="60" y="260"/>
                  </a:cubicBezTo>
                  <a:cubicBezTo>
                    <a:pt x="59" y="255"/>
                    <a:pt x="58" y="251"/>
                    <a:pt x="57" y="247"/>
                  </a:cubicBezTo>
                  <a:cubicBezTo>
                    <a:pt x="55" y="244"/>
                    <a:pt x="54" y="241"/>
                    <a:pt x="52" y="238"/>
                  </a:cubicBezTo>
                  <a:cubicBezTo>
                    <a:pt x="51" y="236"/>
                    <a:pt x="49" y="234"/>
                    <a:pt x="47" y="232"/>
                  </a:cubicBezTo>
                  <a:cubicBezTo>
                    <a:pt x="46" y="230"/>
                    <a:pt x="44" y="229"/>
                    <a:pt x="41" y="228"/>
                  </a:cubicBezTo>
                  <a:cubicBezTo>
                    <a:pt x="39" y="227"/>
                    <a:pt x="37" y="226"/>
                    <a:pt x="35" y="226"/>
                  </a:cubicBezTo>
                  <a:cubicBezTo>
                    <a:pt x="33" y="226"/>
                    <a:pt x="30" y="227"/>
                    <a:pt x="28" y="228"/>
                  </a:cubicBezTo>
                  <a:cubicBezTo>
                    <a:pt x="26" y="229"/>
                    <a:pt x="23" y="230"/>
                    <a:pt x="21" y="232"/>
                  </a:cubicBezTo>
                  <a:cubicBezTo>
                    <a:pt x="19" y="235"/>
                    <a:pt x="17" y="238"/>
                    <a:pt x="15" y="240"/>
                  </a:cubicBezTo>
                  <a:cubicBezTo>
                    <a:pt x="14" y="243"/>
                    <a:pt x="13" y="246"/>
                    <a:pt x="12" y="248"/>
                  </a:cubicBezTo>
                  <a:cubicBezTo>
                    <a:pt x="11" y="250"/>
                    <a:pt x="11" y="252"/>
                    <a:pt x="11" y="254"/>
                  </a:cubicBezTo>
                  <a:cubicBezTo>
                    <a:pt x="10" y="256"/>
                    <a:pt x="10" y="257"/>
                    <a:pt x="9" y="257"/>
                  </a:cubicBezTo>
                  <a:cubicBezTo>
                    <a:pt x="9" y="258"/>
                    <a:pt x="9" y="258"/>
                    <a:pt x="8" y="258"/>
                  </a:cubicBezTo>
                  <a:cubicBezTo>
                    <a:pt x="8" y="258"/>
                    <a:pt x="7" y="258"/>
                    <a:pt x="7" y="258"/>
                  </a:cubicBezTo>
                  <a:cubicBezTo>
                    <a:pt x="6" y="257"/>
                    <a:pt x="6" y="257"/>
                    <a:pt x="5" y="257"/>
                  </a:cubicBezTo>
                  <a:cubicBezTo>
                    <a:pt x="4" y="256"/>
                    <a:pt x="4" y="255"/>
                    <a:pt x="3" y="254"/>
                  </a:cubicBezTo>
                  <a:cubicBezTo>
                    <a:pt x="2" y="254"/>
                    <a:pt x="2" y="253"/>
                    <a:pt x="1" y="253"/>
                  </a:cubicBezTo>
                  <a:cubicBezTo>
                    <a:pt x="1" y="252"/>
                    <a:pt x="1" y="252"/>
                    <a:pt x="0" y="251"/>
                  </a:cubicBezTo>
                  <a:cubicBezTo>
                    <a:pt x="0" y="251"/>
                    <a:pt x="0" y="251"/>
                    <a:pt x="0" y="250"/>
                  </a:cubicBezTo>
                  <a:cubicBezTo>
                    <a:pt x="0" y="250"/>
                    <a:pt x="0" y="249"/>
                    <a:pt x="0" y="248"/>
                  </a:cubicBezTo>
                  <a:cubicBezTo>
                    <a:pt x="0" y="247"/>
                    <a:pt x="0" y="246"/>
                    <a:pt x="1" y="244"/>
                  </a:cubicBezTo>
                  <a:cubicBezTo>
                    <a:pt x="1" y="242"/>
                    <a:pt x="2" y="240"/>
                    <a:pt x="3" y="237"/>
                  </a:cubicBezTo>
                  <a:cubicBezTo>
                    <a:pt x="4" y="235"/>
                    <a:pt x="5" y="232"/>
                    <a:pt x="7" y="229"/>
                  </a:cubicBezTo>
                  <a:cubicBezTo>
                    <a:pt x="9" y="227"/>
                    <a:pt x="11" y="224"/>
                    <a:pt x="13" y="222"/>
                  </a:cubicBezTo>
                  <a:cubicBezTo>
                    <a:pt x="17" y="218"/>
                    <a:pt x="21" y="215"/>
                    <a:pt x="25" y="214"/>
                  </a:cubicBezTo>
                  <a:cubicBezTo>
                    <a:pt x="29" y="212"/>
                    <a:pt x="33" y="211"/>
                    <a:pt x="36" y="211"/>
                  </a:cubicBezTo>
                  <a:cubicBezTo>
                    <a:pt x="40" y="211"/>
                    <a:pt x="44" y="212"/>
                    <a:pt x="47" y="213"/>
                  </a:cubicBezTo>
                  <a:cubicBezTo>
                    <a:pt x="50" y="215"/>
                    <a:pt x="54" y="217"/>
                    <a:pt x="56" y="220"/>
                  </a:cubicBezTo>
                  <a:cubicBezTo>
                    <a:pt x="59" y="222"/>
                    <a:pt x="61" y="225"/>
                    <a:pt x="63" y="228"/>
                  </a:cubicBezTo>
                  <a:cubicBezTo>
                    <a:pt x="65" y="231"/>
                    <a:pt x="67" y="234"/>
                    <a:pt x="68" y="239"/>
                  </a:cubicBezTo>
                  <a:cubicBezTo>
                    <a:pt x="70" y="243"/>
                    <a:pt x="71" y="248"/>
                    <a:pt x="72" y="255"/>
                  </a:cubicBezTo>
                  <a:cubicBezTo>
                    <a:pt x="73" y="261"/>
                    <a:pt x="73" y="269"/>
                    <a:pt x="73" y="278"/>
                  </a:cubicBezTo>
                  <a:lnTo>
                    <a:pt x="74" y="303"/>
                  </a:lnTo>
                  <a:lnTo>
                    <a:pt x="108" y="269"/>
                  </a:lnTo>
                  <a:cubicBezTo>
                    <a:pt x="108" y="269"/>
                    <a:pt x="109" y="268"/>
                    <a:pt x="109" y="268"/>
                  </a:cubicBezTo>
                  <a:cubicBezTo>
                    <a:pt x="110" y="268"/>
                    <a:pt x="110" y="268"/>
                    <a:pt x="111" y="268"/>
                  </a:cubicBezTo>
                  <a:cubicBezTo>
                    <a:pt x="111" y="268"/>
                    <a:pt x="112" y="269"/>
                    <a:pt x="113" y="269"/>
                  </a:cubicBezTo>
                  <a:cubicBezTo>
                    <a:pt x="113" y="270"/>
                    <a:pt x="114" y="270"/>
                    <a:pt x="115" y="271"/>
                  </a:cubicBezTo>
                  <a:close/>
                  <a:moveTo>
                    <a:pt x="150" y="165"/>
                  </a:moveTo>
                  <a:cubicBezTo>
                    <a:pt x="156" y="171"/>
                    <a:pt x="161" y="177"/>
                    <a:pt x="165" y="183"/>
                  </a:cubicBezTo>
                  <a:cubicBezTo>
                    <a:pt x="169" y="189"/>
                    <a:pt x="172" y="195"/>
                    <a:pt x="173" y="201"/>
                  </a:cubicBezTo>
                  <a:cubicBezTo>
                    <a:pt x="175" y="207"/>
                    <a:pt x="175" y="212"/>
                    <a:pt x="173" y="218"/>
                  </a:cubicBezTo>
                  <a:cubicBezTo>
                    <a:pt x="172" y="223"/>
                    <a:pt x="168" y="229"/>
                    <a:pt x="163" y="234"/>
                  </a:cubicBezTo>
                  <a:cubicBezTo>
                    <a:pt x="158" y="239"/>
                    <a:pt x="153" y="242"/>
                    <a:pt x="148" y="244"/>
                  </a:cubicBezTo>
                  <a:cubicBezTo>
                    <a:pt x="143" y="246"/>
                    <a:pt x="137" y="246"/>
                    <a:pt x="132" y="244"/>
                  </a:cubicBezTo>
                  <a:cubicBezTo>
                    <a:pt x="126" y="243"/>
                    <a:pt x="121" y="240"/>
                    <a:pt x="115" y="236"/>
                  </a:cubicBezTo>
                  <a:cubicBezTo>
                    <a:pt x="109" y="232"/>
                    <a:pt x="103" y="227"/>
                    <a:pt x="96" y="220"/>
                  </a:cubicBezTo>
                  <a:cubicBezTo>
                    <a:pt x="90" y="214"/>
                    <a:pt x="85" y="208"/>
                    <a:pt x="81" y="202"/>
                  </a:cubicBezTo>
                  <a:cubicBezTo>
                    <a:pt x="77" y="196"/>
                    <a:pt x="74" y="190"/>
                    <a:pt x="73" y="185"/>
                  </a:cubicBezTo>
                  <a:cubicBezTo>
                    <a:pt x="72" y="179"/>
                    <a:pt x="72" y="173"/>
                    <a:pt x="73" y="168"/>
                  </a:cubicBezTo>
                  <a:cubicBezTo>
                    <a:pt x="75" y="162"/>
                    <a:pt x="78" y="157"/>
                    <a:pt x="84" y="152"/>
                  </a:cubicBezTo>
                  <a:cubicBezTo>
                    <a:pt x="89" y="147"/>
                    <a:pt x="94" y="143"/>
                    <a:pt x="99" y="142"/>
                  </a:cubicBezTo>
                  <a:cubicBezTo>
                    <a:pt x="104" y="140"/>
                    <a:pt x="109" y="140"/>
                    <a:pt x="115" y="141"/>
                  </a:cubicBezTo>
                  <a:cubicBezTo>
                    <a:pt x="120" y="143"/>
                    <a:pt x="126" y="145"/>
                    <a:pt x="132" y="149"/>
                  </a:cubicBezTo>
                  <a:cubicBezTo>
                    <a:pt x="138" y="154"/>
                    <a:pt x="144" y="159"/>
                    <a:pt x="150" y="165"/>
                  </a:cubicBezTo>
                  <a:close/>
                  <a:moveTo>
                    <a:pt x="140" y="177"/>
                  </a:moveTo>
                  <a:cubicBezTo>
                    <a:pt x="136" y="173"/>
                    <a:pt x="133" y="170"/>
                    <a:pt x="129" y="167"/>
                  </a:cubicBezTo>
                  <a:cubicBezTo>
                    <a:pt x="126" y="164"/>
                    <a:pt x="123" y="162"/>
                    <a:pt x="120" y="160"/>
                  </a:cubicBezTo>
                  <a:cubicBezTo>
                    <a:pt x="117" y="158"/>
                    <a:pt x="114" y="156"/>
                    <a:pt x="111" y="156"/>
                  </a:cubicBezTo>
                  <a:cubicBezTo>
                    <a:pt x="109" y="155"/>
                    <a:pt x="106" y="154"/>
                    <a:pt x="104" y="154"/>
                  </a:cubicBezTo>
                  <a:cubicBezTo>
                    <a:pt x="102" y="155"/>
                    <a:pt x="100" y="155"/>
                    <a:pt x="98" y="156"/>
                  </a:cubicBezTo>
                  <a:cubicBezTo>
                    <a:pt x="95" y="157"/>
                    <a:pt x="93" y="159"/>
                    <a:pt x="91" y="161"/>
                  </a:cubicBezTo>
                  <a:cubicBezTo>
                    <a:pt x="88" y="164"/>
                    <a:pt x="86" y="168"/>
                    <a:pt x="86" y="172"/>
                  </a:cubicBezTo>
                  <a:cubicBezTo>
                    <a:pt x="85" y="175"/>
                    <a:pt x="86" y="179"/>
                    <a:pt x="87" y="183"/>
                  </a:cubicBezTo>
                  <a:cubicBezTo>
                    <a:pt x="89" y="187"/>
                    <a:pt x="91" y="192"/>
                    <a:pt x="95" y="196"/>
                  </a:cubicBezTo>
                  <a:cubicBezTo>
                    <a:pt x="98" y="200"/>
                    <a:pt x="102" y="204"/>
                    <a:pt x="106" y="209"/>
                  </a:cubicBezTo>
                  <a:cubicBezTo>
                    <a:pt x="112" y="215"/>
                    <a:pt x="117" y="219"/>
                    <a:pt x="122" y="223"/>
                  </a:cubicBezTo>
                  <a:cubicBezTo>
                    <a:pt x="127" y="226"/>
                    <a:pt x="131" y="229"/>
                    <a:pt x="135" y="230"/>
                  </a:cubicBezTo>
                  <a:cubicBezTo>
                    <a:pt x="139" y="231"/>
                    <a:pt x="143" y="231"/>
                    <a:pt x="146" y="231"/>
                  </a:cubicBezTo>
                  <a:cubicBezTo>
                    <a:pt x="149" y="230"/>
                    <a:pt x="152" y="228"/>
                    <a:pt x="155" y="225"/>
                  </a:cubicBezTo>
                  <a:cubicBezTo>
                    <a:pt x="157" y="223"/>
                    <a:pt x="159" y="220"/>
                    <a:pt x="160" y="218"/>
                  </a:cubicBezTo>
                  <a:cubicBezTo>
                    <a:pt x="161" y="215"/>
                    <a:pt x="161" y="213"/>
                    <a:pt x="161" y="210"/>
                  </a:cubicBezTo>
                  <a:cubicBezTo>
                    <a:pt x="161" y="208"/>
                    <a:pt x="160" y="205"/>
                    <a:pt x="159" y="202"/>
                  </a:cubicBezTo>
                  <a:cubicBezTo>
                    <a:pt x="158" y="200"/>
                    <a:pt x="157" y="197"/>
                    <a:pt x="155" y="194"/>
                  </a:cubicBezTo>
                  <a:cubicBezTo>
                    <a:pt x="153" y="191"/>
                    <a:pt x="151" y="188"/>
                    <a:pt x="148" y="186"/>
                  </a:cubicBezTo>
                  <a:cubicBezTo>
                    <a:pt x="146" y="183"/>
                    <a:pt x="143" y="180"/>
                    <a:pt x="140" y="177"/>
                  </a:cubicBezTo>
                  <a:close/>
                  <a:moveTo>
                    <a:pt x="251" y="135"/>
                  </a:moveTo>
                  <a:cubicBezTo>
                    <a:pt x="251" y="136"/>
                    <a:pt x="252" y="137"/>
                    <a:pt x="252" y="137"/>
                  </a:cubicBezTo>
                  <a:cubicBezTo>
                    <a:pt x="253" y="138"/>
                    <a:pt x="253" y="139"/>
                    <a:pt x="253" y="139"/>
                  </a:cubicBezTo>
                  <a:cubicBezTo>
                    <a:pt x="254" y="140"/>
                    <a:pt x="254" y="140"/>
                    <a:pt x="253" y="141"/>
                  </a:cubicBezTo>
                  <a:cubicBezTo>
                    <a:pt x="253" y="141"/>
                    <a:pt x="253" y="142"/>
                    <a:pt x="253" y="142"/>
                  </a:cubicBezTo>
                  <a:lnTo>
                    <a:pt x="209" y="185"/>
                  </a:lnTo>
                  <a:cubicBezTo>
                    <a:pt x="209" y="186"/>
                    <a:pt x="208" y="186"/>
                    <a:pt x="208" y="187"/>
                  </a:cubicBezTo>
                  <a:cubicBezTo>
                    <a:pt x="207" y="187"/>
                    <a:pt x="206" y="187"/>
                    <a:pt x="206" y="187"/>
                  </a:cubicBezTo>
                  <a:cubicBezTo>
                    <a:pt x="205" y="187"/>
                    <a:pt x="204" y="187"/>
                    <a:pt x="204" y="186"/>
                  </a:cubicBezTo>
                  <a:cubicBezTo>
                    <a:pt x="203" y="186"/>
                    <a:pt x="202" y="185"/>
                    <a:pt x="201" y="184"/>
                  </a:cubicBezTo>
                  <a:cubicBezTo>
                    <a:pt x="200" y="183"/>
                    <a:pt x="200" y="183"/>
                    <a:pt x="199" y="182"/>
                  </a:cubicBezTo>
                  <a:cubicBezTo>
                    <a:pt x="199" y="181"/>
                    <a:pt x="198" y="181"/>
                    <a:pt x="198" y="180"/>
                  </a:cubicBezTo>
                  <a:cubicBezTo>
                    <a:pt x="198" y="179"/>
                    <a:pt x="198" y="179"/>
                    <a:pt x="197" y="178"/>
                  </a:cubicBezTo>
                  <a:cubicBezTo>
                    <a:pt x="197" y="177"/>
                    <a:pt x="197" y="176"/>
                    <a:pt x="197" y="175"/>
                  </a:cubicBezTo>
                  <a:lnTo>
                    <a:pt x="197" y="143"/>
                  </a:lnTo>
                  <a:cubicBezTo>
                    <a:pt x="197" y="136"/>
                    <a:pt x="196" y="130"/>
                    <a:pt x="195" y="125"/>
                  </a:cubicBezTo>
                  <a:cubicBezTo>
                    <a:pt x="195" y="119"/>
                    <a:pt x="194" y="115"/>
                    <a:pt x="192" y="111"/>
                  </a:cubicBezTo>
                  <a:cubicBezTo>
                    <a:pt x="191" y="108"/>
                    <a:pt x="190" y="105"/>
                    <a:pt x="188" y="102"/>
                  </a:cubicBezTo>
                  <a:cubicBezTo>
                    <a:pt x="186" y="100"/>
                    <a:pt x="185" y="98"/>
                    <a:pt x="183" y="96"/>
                  </a:cubicBezTo>
                  <a:cubicBezTo>
                    <a:pt x="181" y="95"/>
                    <a:pt x="179" y="93"/>
                    <a:pt x="177" y="92"/>
                  </a:cubicBezTo>
                  <a:cubicBezTo>
                    <a:pt x="175" y="91"/>
                    <a:pt x="173" y="91"/>
                    <a:pt x="171" y="91"/>
                  </a:cubicBezTo>
                  <a:cubicBezTo>
                    <a:pt x="168" y="91"/>
                    <a:pt x="166" y="91"/>
                    <a:pt x="164" y="92"/>
                  </a:cubicBezTo>
                  <a:cubicBezTo>
                    <a:pt x="161" y="93"/>
                    <a:pt x="159" y="95"/>
                    <a:pt x="157" y="97"/>
                  </a:cubicBezTo>
                  <a:cubicBezTo>
                    <a:pt x="154" y="99"/>
                    <a:pt x="152" y="102"/>
                    <a:pt x="151" y="105"/>
                  </a:cubicBezTo>
                  <a:cubicBezTo>
                    <a:pt x="150" y="107"/>
                    <a:pt x="149" y="110"/>
                    <a:pt x="148" y="112"/>
                  </a:cubicBezTo>
                  <a:cubicBezTo>
                    <a:pt x="147" y="115"/>
                    <a:pt x="147" y="117"/>
                    <a:pt x="146" y="118"/>
                  </a:cubicBezTo>
                  <a:cubicBezTo>
                    <a:pt x="146" y="120"/>
                    <a:pt x="146" y="121"/>
                    <a:pt x="145" y="122"/>
                  </a:cubicBezTo>
                  <a:cubicBezTo>
                    <a:pt x="145" y="122"/>
                    <a:pt x="144" y="122"/>
                    <a:pt x="144" y="122"/>
                  </a:cubicBezTo>
                  <a:cubicBezTo>
                    <a:pt x="144" y="122"/>
                    <a:pt x="143" y="122"/>
                    <a:pt x="143" y="122"/>
                  </a:cubicBezTo>
                  <a:cubicBezTo>
                    <a:pt x="142" y="122"/>
                    <a:pt x="142" y="121"/>
                    <a:pt x="141" y="121"/>
                  </a:cubicBezTo>
                  <a:cubicBezTo>
                    <a:pt x="140" y="120"/>
                    <a:pt x="139" y="120"/>
                    <a:pt x="139" y="119"/>
                  </a:cubicBezTo>
                  <a:cubicBezTo>
                    <a:pt x="138" y="118"/>
                    <a:pt x="137" y="118"/>
                    <a:pt x="137" y="117"/>
                  </a:cubicBezTo>
                  <a:cubicBezTo>
                    <a:pt x="137" y="117"/>
                    <a:pt x="136" y="116"/>
                    <a:pt x="136" y="116"/>
                  </a:cubicBezTo>
                  <a:cubicBezTo>
                    <a:pt x="136" y="115"/>
                    <a:pt x="136" y="115"/>
                    <a:pt x="136" y="114"/>
                  </a:cubicBezTo>
                  <a:cubicBezTo>
                    <a:pt x="135" y="114"/>
                    <a:pt x="135" y="113"/>
                    <a:pt x="136" y="112"/>
                  </a:cubicBezTo>
                  <a:cubicBezTo>
                    <a:pt x="136" y="111"/>
                    <a:pt x="136" y="110"/>
                    <a:pt x="136" y="108"/>
                  </a:cubicBezTo>
                  <a:cubicBezTo>
                    <a:pt x="137" y="106"/>
                    <a:pt x="138" y="104"/>
                    <a:pt x="139" y="101"/>
                  </a:cubicBezTo>
                  <a:cubicBezTo>
                    <a:pt x="140" y="99"/>
                    <a:pt x="141" y="96"/>
                    <a:pt x="143" y="94"/>
                  </a:cubicBezTo>
                  <a:cubicBezTo>
                    <a:pt x="144" y="91"/>
                    <a:pt x="147" y="89"/>
                    <a:pt x="149" y="86"/>
                  </a:cubicBezTo>
                  <a:cubicBezTo>
                    <a:pt x="153" y="82"/>
                    <a:pt x="157" y="80"/>
                    <a:pt x="161" y="78"/>
                  </a:cubicBezTo>
                  <a:cubicBezTo>
                    <a:pt x="164" y="76"/>
                    <a:pt x="168" y="75"/>
                    <a:pt x="172" y="75"/>
                  </a:cubicBezTo>
                  <a:cubicBezTo>
                    <a:pt x="176" y="75"/>
                    <a:pt x="179" y="76"/>
                    <a:pt x="183" y="77"/>
                  </a:cubicBezTo>
                  <a:cubicBezTo>
                    <a:pt x="186" y="79"/>
                    <a:pt x="189" y="81"/>
                    <a:pt x="192" y="84"/>
                  </a:cubicBezTo>
                  <a:cubicBezTo>
                    <a:pt x="195" y="86"/>
                    <a:pt x="197" y="89"/>
                    <a:pt x="199" y="92"/>
                  </a:cubicBezTo>
                  <a:cubicBezTo>
                    <a:pt x="201" y="95"/>
                    <a:pt x="203" y="99"/>
                    <a:pt x="204" y="103"/>
                  </a:cubicBezTo>
                  <a:cubicBezTo>
                    <a:pt x="206" y="107"/>
                    <a:pt x="207" y="113"/>
                    <a:pt x="208" y="119"/>
                  </a:cubicBezTo>
                  <a:cubicBezTo>
                    <a:pt x="208" y="125"/>
                    <a:pt x="209" y="133"/>
                    <a:pt x="209" y="142"/>
                  </a:cubicBezTo>
                  <a:lnTo>
                    <a:pt x="210" y="167"/>
                  </a:lnTo>
                  <a:lnTo>
                    <a:pt x="244" y="133"/>
                  </a:lnTo>
                  <a:cubicBezTo>
                    <a:pt x="244" y="133"/>
                    <a:pt x="245" y="133"/>
                    <a:pt x="245" y="132"/>
                  </a:cubicBezTo>
                  <a:cubicBezTo>
                    <a:pt x="245" y="132"/>
                    <a:pt x="246" y="132"/>
                    <a:pt x="247" y="132"/>
                  </a:cubicBezTo>
                  <a:cubicBezTo>
                    <a:pt x="247" y="133"/>
                    <a:pt x="248" y="133"/>
                    <a:pt x="248" y="133"/>
                  </a:cubicBezTo>
                  <a:cubicBezTo>
                    <a:pt x="249" y="134"/>
                    <a:pt x="250" y="134"/>
                    <a:pt x="251" y="135"/>
                  </a:cubicBezTo>
                  <a:close/>
                  <a:moveTo>
                    <a:pt x="297" y="47"/>
                  </a:moveTo>
                  <a:cubicBezTo>
                    <a:pt x="301" y="51"/>
                    <a:pt x="305" y="56"/>
                    <a:pt x="306" y="60"/>
                  </a:cubicBezTo>
                  <a:cubicBezTo>
                    <a:pt x="308" y="65"/>
                    <a:pt x="309" y="70"/>
                    <a:pt x="309" y="75"/>
                  </a:cubicBezTo>
                  <a:cubicBezTo>
                    <a:pt x="308" y="79"/>
                    <a:pt x="307" y="84"/>
                    <a:pt x="305" y="89"/>
                  </a:cubicBezTo>
                  <a:cubicBezTo>
                    <a:pt x="302" y="94"/>
                    <a:pt x="299" y="98"/>
                    <a:pt x="294" y="103"/>
                  </a:cubicBezTo>
                  <a:cubicBezTo>
                    <a:pt x="292" y="105"/>
                    <a:pt x="289" y="107"/>
                    <a:pt x="287" y="109"/>
                  </a:cubicBezTo>
                  <a:cubicBezTo>
                    <a:pt x="284" y="111"/>
                    <a:pt x="282" y="112"/>
                    <a:pt x="280" y="114"/>
                  </a:cubicBezTo>
                  <a:cubicBezTo>
                    <a:pt x="278" y="115"/>
                    <a:pt x="276" y="116"/>
                    <a:pt x="274" y="116"/>
                  </a:cubicBezTo>
                  <a:cubicBezTo>
                    <a:pt x="273" y="117"/>
                    <a:pt x="271" y="117"/>
                    <a:pt x="271" y="117"/>
                  </a:cubicBezTo>
                  <a:cubicBezTo>
                    <a:pt x="270" y="117"/>
                    <a:pt x="270" y="117"/>
                    <a:pt x="269" y="117"/>
                  </a:cubicBezTo>
                  <a:cubicBezTo>
                    <a:pt x="269" y="117"/>
                    <a:pt x="269" y="117"/>
                    <a:pt x="268" y="117"/>
                  </a:cubicBezTo>
                  <a:cubicBezTo>
                    <a:pt x="268" y="116"/>
                    <a:pt x="267" y="116"/>
                    <a:pt x="267" y="115"/>
                  </a:cubicBezTo>
                  <a:cubicBezTo>
                    <a:pt x="266" y="115"/>
                    <a:pt x="265" y="114"/>
                    <a:pt x="265" y="114"/>
                  </a:cubicBezTo>
                  <a:cubicBezTo>
                    <a:pt x="264" y="113"/>
                    <a:pt x="263" y="112"/>
                    <a:pt x="263" y="112"/>
                  </a:cubicBezTo>
                  <a:cubicBezTo>
                    <a:pt x="263" y="111"/>
                    <a:pt x="262" y="111"/>
                    <a:pt x="262" y="110"/>
                  </a:cubicBezTo>
                  <a:cubicBezTo>
                    <a:pt x="262" y="109"/>
                    <a:pt x="262" y="109"/>
                    <a:pt x="262" y="109"/>
                  </a:cubicBezTo>
                  <a:cubicBezTo>
                    <a:pt x="262" y="108"/>
                    <a:pt x="262" y="108"/>
                    <a:pt x="262" y="108"/>
                  </a:cubicBezTo>
                  <a:cubicBezTo>
                    <a:pt x="263" y="107"/>
                    <a:pt x="264" y="107"/>
                    <a:pt x="265" y="107"/>
                  </a:cubicBezTo>
                  <a:cubicBezTo>
                    <a:pt x="266" y="106"/>
                    <a:pt x="268" y="106"/>
                    <a:pt x="270" y="105"/>
                  </a:cubicBezTo>
                  <a:cubicBezTo>
                    <a:pt x="272" y="104"/>
                    <a:pt x="274" y="103"/>
                    <a:pt x="277" y="101"/>
                  </a:cubicBezTo>
                  <a:cubicBezTo>
                    <a:pt x="280" y="99"/>
                    <a:pt x="282" y="97"/>
                    <a:pt x="285" y="94"/>
                  </a:cubicBezTo>
                  <a:cubicBezTo>
                    <a:pt x="288" y="92"/>
                    <a:pt x="290" y="89"/>
                    <a:pt x="292" y="86"/>
                  </a:cubicBezTo>
                  <a:cubicBezTo>
                    <a:pt x="294" y="83"/>
                    <a:pt x="294" y="80"/>
                    <a:pt x="295" y="77"/>
                  </a:cubicBezTo>
                  <a:cubicBezTo>
                    <a:pt x="295" y="74"/>
                    <a:pt x="295" y="71"/>
                    <a:pt x="293" y="68"/>
                  </a:cubicBezTo>
                  <a:cubicBezTo>
                    <a:pt x="292" y="65"/>
                    <a:pt x="290" y="62"/>
                    <a:pt x="287" y="59"/>
                  </a:cubicBezTo>
                  <a:cubicBezTo>
                    <a:pt x="285" y="56"/>
                    <a:pt x="282" y="55"/>
                    <a:pt x="279" y="53"/>
                  </a:cubicBezTo>
                  <a:cubicBezTo>
                    <a:pt x="277" y="52"/>
                    <a:pt x="274" y="52"/>
                    <a:pt x="271" y="52"/>
                  </a:cubicBezTo>
                  <a:cubicBezTo>
                    <a:pt x="268" y="53"/>
                    <a:pt x="265" y="54"/>
                    <a:pt x="262" y="56"/>
                  </a:cubicBezTo>
                  <a:cubicBezTo>
                    <a:pt x="259" y="58"/>
                    <a:pt x="255" y="60"/>
                    <a:pt x="252" y="64"/>
                  </a:cubicBezTo>
                  <a:cubicBezTo>
                    <a:pt x="249" y="66"/>
                    <a:pt x="247" y="68"/>
                    <a:pt x="246" y="70"/>
                  </a:cubicBezTo>
                  <a:cubicBezTo>
                    <a:pt x="244" y="72"/>
                    <a:pt x="243" y="74"/>
                    <a:pt x="241" y="76"/>
                  </a:cubicBezTo>
                  <a:cubicBezTo>
                    <a:pt x="240" y="77"/>
                    <a:pt x="239" y="77"/>
                    <a:pt x="238" y="77"/>
                  </a:cubicBezTo>
                  <a:cubicBezTo>
                    <a:pt x="237" y="77"/>
                    <a:pt x="236" y="77"/>
                    <a:pt x="234" y="75"/>
                  </a:cubicBezTo>
                  <a:lnTo>
                    <a:pt x="202" y="43"/>
                  </a:lnTo>
                  <a:cubicBezTo>
                    <a:pt x="201" y="42"/>
                    <a:pt x="200" y="40"/>
                    <a:pt x="200" y="39"/>
                  </a:cubicBezTo>
                  <a:cubicBezTo>
                    <a:pt x="200" y="38"/>
                    <a:pt x="201" y="37"/>
                    <a:pt x="202" y="35"/>
                  </a:cubicBezTo>
                  <a:lnTo>
                    <a:pt x="237" y="1"/>
                  </a:lnTo>
                  <a:cubicBezTo>
                    <a:pt x="237" y="0"/>
                    <a:pt x="237" y="0"/>
                    <a:pt x="238" y="0"/>
                  </a:cubicBezTo>
                  <a:cubicBezTo>
                    <a:pt x="238" y="0"/>
                    <a:pt x="239" y="0"/>
                    <a:pt x="240" y="0"/>
                  </a:cubicBezTo>
                  <a:cubicBezTo>
                    <a:pt x="240" y="0"/>
                    <a:pt x="241" y="1"/>
                    <a:pt x="241" y="1"/>
                  </a:cubicBezTo>
                  <a:cubicBezTo>
                    <a:pt x="242" y="1"/>
                    <a:pt x="243" y="2"/>
                    <a:pt x="244" y="3"/>
                  </a:cubicBezTo>
                  <a:cubicBezTo>
                    <a:pt x="245" y="4"/>
                    <a:pt x="246" y="6"/>
                    <a:pt x="246" y="7"/>
                  </a:cubicBezTo>
                  <a:cubicBezTo>
                    <a:pt x="247" y="8"/>
                    <a:pt x="247" y="9"/>
                    <a:pt x="246" y="10"/>
                  </a:cubicBezTo>
                  <a:lnTo>
                    <a:pt x="218" y="38"/>
                  </a:lnTo>
                  <a:lnTo>
                    <a:pt x="240" y="60"/>
                  </a:lnTo>
                  <a:cubicBezTo>
                    <a:pt x="241" y="58"/>
                    <a:pt x="242" y="57"/>
                    <a:pt x="244" y="55"/>
                  </a:cubicBezTo>
                  <a:cubicBezTo>
                    <a:pt x="245" y="54"/>
                    <a:pt x="247" y="52"/>
                    <a:pt x="249" y="50"/>
                  </a:cubicBezTo>
                  <a:cubicBezTo>
                    <a:pt x="253" y="46"/>
                    <a:pt x="257" y="43"/>
                    <a:pt x="262" y="41"/>
                  </a:cubicBezTo>
                  <a:cubicBezTo>
                    <a:pt x="266" y="38"/>
                    <a:pt x="270" y="37"/>
                    <a:pt x="274" y="37"/>
                  </a:cubicBezTo>
                  <a:cubicBezTo>
                    <a:pt x="278" y="37"/>
                    <a:pt x="282" y="38"/>
                    <a:pt x="286" y="39"/>
                  </a:cubicBezTo>
                  <a:cubicBezTo>
                    <a:pt x="290" y="41"/>
                    <a:pt x="294" y="43"/>
                    <a:pt x="297" y="47"/>
                  </a:cubicBezTo>
                  <a:close/>
                </a:path>
              </a:pathLst>
            </a:custGeom>
            <a:solidFill>
              <a:srgbClr val="59595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73" name="Freeform 49"/>
            <p:cNvSpPr>
              <a:spLocks noEditPoints="1"/>
            </p:cNvSpPr>
            <p:nvPr/>
          </p:nvSpPr>
          <p:spPr bwMode="auto">
            <a:xfrm>
              <a:off x="2602" y="3103"/>
              <a:ext cx="147" cy="156"/>
            </a:xfrm>
            <a:custGeom>
              <a:avLst/>
              <a:gdLst/>
              <a:ahLst/>
              <a:cxnLst>
                <a:cxn ang="0">
                  <a:pos x="118" y="278"/>
                </a:cxn>
                <a:cxn ang="0">
                  <a:pos x="70" y="325"/>
                </a:cxn>
                <a:cxn ang="0">
                  <a:pos x="62" y="318"/>
                </a:cxn>
                <a:cxn ang="0">
                  <a:pos x="60" y="262"/>
                </a:cxn>
                <a:cxn ang="0">
                  <a:pos x="41" y="230"/>
                </a:cxn>
                <a:cxn ang="0">
                  <a:pos x="15" y="242"/>
                </a:cxn>
                <a:cxn ang="0">
                  <a:pos x="8" y="260"/>
                </a:cxn>
                <a:cxn ang="0">
                  <a:pos x="1" y="255"/>
                </a:cxn>
                <a:cxn ang="0">
                  <a:pos x="1" y="246"/>
                </a:cxn>
                <a:cxn ang="0">
                  <a:pos x="25" y="216"/>
                </a:cxn>
                <a:cxn ang="0">
                  <a:pos x="63" y="230"/>
                </a:cxn>
                <a:cxn ang="0">
                  <a:pos x="74" y="305"/>
                </a:cxn>
                <a:cxn ang="0">
                  <a:pos x="113" y="271"/>
                </a:cxn>
                <a:cxn ang="0">
                  <a:pos x="173" y="203"/>
                </a:cxn>
                <a:cxn ang="0">
                  <a:pos x="132" y="246"/>
                </a:cxn>
                <a:cxn ang="0">
                  <a:pos x="73" y="187"/>
                </a:cxn>
                <a:cxn ang="0">
                  <a:pos x="115" y="143"/>
                </a:cxn>
                <a:cxn ang="0">
                  <a:pos x="129" y="169"/>
                </a:cxn>
                <a:cxn ang="0">
                  <a:pos x="98" y="158"/>
                </a:cxn>
                <a:cxn ang="0">
                  <a:pos x="95" y="198"/>
                </a:cxn>
                <a:cxn ang="0">
                  <a:pos x="146" y="233"/>
                </a:cxn>
                <a:cxn ang="0">
                  <a:pos x="159" y="204"/>
                </a:cxn>
                <a:cxn ang="0">
                  <a:pos x="251" y="137"/>
                </a:cxn>
                <a:cxn ang="0">
                  <a:pos x="253" y="144"/>
                </a:cxn>
                <a:cxn ang="0">
                  <a:pos x="204" y="188"/>
                </a:cxn>
                <a:cxn ang="0">
                  <a:pos x="197" y="180"/>
                </a:cxn>
                <a:cxn ang="0">
                  <a:pos x="192" y="113"/>
                </a:cxn>
                <a:cxn ang="0">
                  <a:pos x="171" y="93"/>
                </a:cxn>
                <a:cxn ang="0">
                  <a:pos x="148" y="114"/>
                </a:cxn>
                <a:cxn ang="0">
                  <a:pos x="143" y="124"/>
                </a:cxn>
                <a:cxn ang="0">
                  <a:pos x="136" y="118"/>
                </a:cxn>
                <a:cxn ang="0">
                  <a:pos x="139" y="103"/>
                </a:cxn>
                <a:cxn ang="0">
                  <a:pos x="172" y="77"/>
                </a:cxn>
                <a:cxn ang="0">
                  <a:pos x="204" y="105"/>
                </a:cxn>
                <a:cxn ang="0">
                  <a:pos x="244" y="135"/>
                </a:cxn>
                <a:cxn ang="0">
                  <a:pos x="251" y="137"/>
                </a:cxn>
                <a:cxn ang="0">
                  <a:pos x="309" y="85"/>
                </a:cxn>
                <a:cxn ang="0">
                  <a:pos x="269" y="109"/>
                </a:cxn>
                <a:cxn ang="0">
                  <a:pos x="227" y="76"/>
                </a:cxn>
                <a:cxn ang="0">
                  <a:pos x="216" y="25"/>
                </a:cxn>
                <a:cxn ang="0">
                  <a:pos x="240" y="1"/>
                </a:cxn>
                <a:cxn ang="0">
                  <a:pos x="247" y="1"/>
                </a:cxn>
                <a:cxn ang="0">
                  <a:pos x="251" y="8"/>
                </a:cxn>
                <a:cxn ang="0">
                  <a:pos x="240" y="15"/>
                </a:cxn>
                <a:cxn ang="0">
                  <a:pos x="231" y="58"/>
                </a:cxn>
                <a:cxn ang="0">
                  <a:pos x="249" y="52"/>
                </a:cxn>
                <a:cxn ang="0">
                  <a:pos x="289" y="38"/>
                </a:cxn>
                <a:cxn ang="0">
                  <a:pos x="276" y="50"/>
                </a:cxn>
                <a:cxn ang="0">
                  <a:pos x="253" y="67"/>
                </a:cxn>
                <a:cxn ang="0">
                  <a:pos x="275" y="96"/>
                </a:cxn>
                <a:cxn ang="0">
                  <a:pos x="298" y="73"/>
                </a:cxn>
              </a:cxnLst>
              <a:rect l="0" t="0" r="r" b="b"/>
              <a:pathLst>
                <a:path w="312" h="325">
                  <a:moveTo>
                    <a:pt x="115" y="273"/>
                  </a:moveTo>
                  <a:cubicBezTo>
                    <a:pt x="115" y="274"/>
                    <a:pt x="116" y="274"/>
                    <a:pt x="117" y="275"/>
                  </a:cubicBezTo>
                  <a:cubicBezTo>
                    <a:pt x="117" y="276"/>
                    <a:pt x="117" y="276"/>
                    <a:pt x="118" y="277"/>
                  </a:cubicBezTo>
                  <a:cubicBezTo>
                    <a:pt x="118" y="277"/>
                    <a:pt x="118" y="278"/>
                    <a:pt x="118" y="278"/>
                  </a:cubicBezTo>
                  <a:cubicBezTo>
                    <a:pt x="118" y="279"/>
                    <a:pt x="117" y="279"/>
                    <a:pt x="117" y="280"/>
                  </a:cubicBezTo>
                  <a:lnTo>
                    <a:pt x="74" y="323"/>
                  </a:lnTo>
                  <a:cubicBezTo>
                    <a:pt x="73" y="324"/>
                    <a:pt x="72" y="324"/>
                    <a:pt x="72" y="324"/>
                  </a:cubicBezTo>
                  <a:cubicBezTo>
                    <a:pt x="71" y="325"/>
                    <a:pt x="71" y="325"/>
                    <a:pt x="70" y="325"/>
                  </a:cubicBezTo>
                  <a:cubicBezTo>
                    <a:pt x="69" y="325"/>
                    <a:pt x="69" y="325"/>
                    <a:pt x="68" y="324"/>
                  </a:cubicBezTo>
                  <a:cubicBezTo>
                    <a:pt x="67" y="324"/>
                    <a:pt x="66" y="323"/>
                    <a:pt x="65" y="322"/>
                  </a:cubicBezTo>
                  <a:cubicBezTo>
                    <a:pt x="65" y="321"/>
                    <a:pt x="64" y="321"/>
                    <a:pt x="63" y="320"/>
                  </a:cubicBezTo>
                  <a:cubicBezTo>
                    <a:pt x="63" y="319"/>
                    <a:pt x="63" y="318"/>
                    <a:pt x="62" y="318"/>
                  </a:cubicBezTo>
                  <a:cubicBezTo>
                    <a:pt x="62" y="317"/>
                    <a:pt x="62" y="316"/>
                    <a:pt x="62" y="316"/>
                  </a:cubicBezTo>
                  <a:cubicBezTo>
                    <a:pt x="61" y="315"/>
                    <a:pt x="61" y="314"/>
                    <a:pt x="61" y="313"/>
                  </a:cubicBezTo>
                  <a:lnTo>
                    <a:pt x="61" y="281"/>
                  </a:lnTo>
                  <a:cubicBezTo>
                    <a:pt x="61" y="274"/>
                    <a:pt x="60" y="267"/>
                    <a:pt x="60" y="262"/>
                  </a:cubicBezTo>
                  <a:cubicBezTo>
                    <a:pt x="59" y="257"/>
                    <a:pt x="58" y="253"/>
                    <a:pt x="57" y="249"/>
                  </a:cubicBezTo>
                  <a:cubicBezTo>
                    <a:pt x="55" y="246"/>
                    <a:pt x="54" y="243"/>
                    <a:pt x="52" y="240"/>
                  </a:cubicBezTo>
                  <a:cubicBezTo>
                    <a:pt x="51" y="238"/>
                    <a:pt x="49" y="236"/>
                    <a:pt x="47" y="234"/>
                  </a:cubicBezTo>
                  <a:cubicBezTo>
                    <a:pt x="46" y="232"/>
                    <a:pt x="44" y="231"/>
                    <a:pt x="41" y="230"/>
                  </a:cubicBezTo>
                  <a:cubicBezTo>
                    <a:pt x="39" y="229"/>
                    <a:pt x="37" y="228"/>
                    <a:pt x="35" y="228"/>
                  </a:cubicBezTo>
                  <a:cubicBezTo>
                    <a:pt x="33" y="228"/>
                    <a:pt x="30" y="229"/>
                    <a:pt x="28" y="230"/>
                  </a:cubicBezTo>
                  <a:cubicBezTo>
                    <a:pt x="26" y="231"/>
                    <a:pt x="23" y="232"/>
                    <a:pt x="21" y="234"/>
                  </a:cubicBezTo>
                  <a:cubicBezTo>
                    <a:pt x="19" y="237"/>
                    <a:pt x="17" y="240"/>
                    <a:pt x="15" y="242"/>
                  </a:cubicBezTo>
                  <a:cubicBezTo>
                    <a:pt x="14" y="245"/>
                    <a:pt x="13" y="248"/>
                    <a:pt x="12" y="250"/>
                  </a:cubicBezTo>
                  <a:cubicBezTo>
                    <a:pt x="11" y="252"/>
                    <a:pt x="11" y="254"/>
                    <a:pt x="11" y="256"/>
                  </a:cubicBezTo>
                  <a:cubicBezTo>
                    <a:pt x="10" y="258"/>
                    <a:pt x="10" y="259"/>
                    <a:pt x="9" y="259"/>
                  </a:cubicBezTo>
                  <a:cubicBezTo>
                    <a:pt x="9" y="260"/>
                    <a:pt x="9" y="260"/>
                    <a:pt x="8" y="260"/>
                  </a:cubicBezTo>
                  <a:cubicBezTo>
                    <a:pt x="8" y="260"/>
                    <a:pt x="7" y="260"/>
                    <a:pt x="7" y="260"/>
                  </a:cubicBezTo>
                  <a:cubicBezTo>
                    <a:pt x="6" y="259"/>
                    <a:pt x="6" y="259"/>
                    <a:pt x="5" y="259"/>
                  </a:cubicBezTo>
                  <a:cubicBezTo>
                    <a:pt x="4" y="258"/>
                    <a:pt x="4" y="257"/>
                    <a:pt x="3" y="256"/>
                  </a:cubicBezTo>
                  <a:cubicBezTo>
                    <a:pt x="2" y="256"/>
                    <a:pt x="2" y="255"/>
                    <a:pt x="1" y="255"/>
                  </a:cubicBezTo>
                  <a:cubicBezTo>
                    <a:pt x="1" y="254"/>
                    <a:pt x="1" y="254"/>
                    <a:pt x="0" y="253"/>
                  </a:cubicBezTo>
                  <a:cubicBezTo>
                    <a:pt x="0" y="253"/>
                    <a:pt x="0" y="253"/>
                    <a:pt x="0" y="252"/>
                  </a:cubicBezTo>
                  <a:cubicBezTo>
                    <a:pt x="0" y="252"/>
                    <a:pt x="0" y="251"/>
                    <a:pt x="0" y="250"/>
                  </a:cubicBezTo>
                  <a:cubicBezTo>
                    <a:pt x="0" y="249"/>
                    <a:pt x="0" y="248"/>
                    <a:pt x="1" y="246"/>
                  </a:cubicBezTo>
                  <a:cubicBezTo>
                    <a:pt x="1" y="244"/>
                    <a:pt x="2" y="242"/>
                    <a:pt x="3" y="239"/>
                  </a:cubicBezTo>
                  <a:cubicBezTo>
                    <a:pt x="4" y="237"/>
                    <a:pt x="5" y="234"/>
                    <a:pt x="7" y="231"/>
                  </a:cubicBezTo>
                  <a:cubicBezTo>
                    <a:pt x="9" y="229"/>
                    <a:pt x="11" y="226"/>
                    <a:pt x="13" y="224"/>
                  </a:cubicBezTo>
                  <a:cubicBezTo>
                    <a:pt x="17" y="220"/>
                    <a:pt x="21" y="217"/>
                    <a:pt x="25" y="216"/>
                  </a:cubicBezTo>
                  <a:cubicBezTo>
                    <a:pt x="29" y="214"/>
                    <a:pt x="33" y="213"/>
                    <a:pt x="36" y="213"/>
                  </a:cubicBezTo>
                  <a:cubicBezTo>
                    <a:pt x="40" y="213"/>
                    <a:pt x="44" y="214"/>
                    <a:pt x="47" y="215"/>
                  </a:cubicBezTo>
                  <a:cubicBezTo>
                    <a:pt x="50" y="217"/>
                    <a:pt x="54" y="219"/>
                    <a:pt x="56" y="222"/>
                  </a:cubicBezTo>
                  <a:cubicBezTo>
                    <a:pt x="59" y="224"/>
                    <a:pt x="61" y="227"/>
                    <a:pt x="63" y="230"/>
                  </a:cubicBezTo>
                  <a:cubicBezTo>
                    <a:pt x="65" y="233"/>
                    <a:pt x="67" y="236"/>
                    <a:pt x="68" y="241"/>
                  </a:cubicBezTo>
                  <a:cubicBezTo>
                    <a:pt x="70" y="245"/>
                    <a:pt x="71" y="250"/>
                    <a:pt x="72" y="257"/>
                  </a:cubicBezTo>
                  <a:cubicBezTo>
                    <a:pt x="73" y="263"/>
                    <a:pt x="73" y="271"/>
                    <a:pt x="73" y="280"/>
                  </a:cubicBezTo>
                  <a:lnTo>
                    <a:pt x="74" y="305"/>
                  </a:lnTo>
                  <a:lnTo>
                    <a:pt x="108" y="271"/>
                  </a:lnTo>
                  <a:cubicBezTo>
                    <a:pt x="108" y="271"/>
                    <a:pt x="109" y="270"/>
                    <a:pt x="109" y="270"/>
                  </a:cubicBezTo>
                  <a:cubicBezTo>
                    <a:pt x="110" y="270"/>
                    <a:pt x="110" y="270"/>
                    <a:pt x="111" y="270"/>
                  </a:cubicBezTo>
                  <a:cubicBezTo>
                    <a:pt x="111" y="270"/>
                    <a:pt x="112" y="271"/>
                    <a:pt x="113" y="271"/>
                  </a:cubicBezTo>
                  <a:cubicBezTo>
                    <a:pt x="113" y="272"/>
                    <a:pt x="114" y="272"/>
                    <a:pt x="115" y="273"/>
                  </a:cubicBezTo>
                  <a:close/>
                  <a:moveTo>
                    <a:pt x="150" y="167"/>
                  </a:moveTo>
                  <a:cubicBezTo>
                    <a:pt x="156" y="173"/>
                    <a:pt x="161" y="179"/>
                    <a:pt x="165" y="185"/>
                  </a:cubicBezTo>
                  <a:cubicBezTo>
                    <a:pt x="169" y="191"/>
                    <a:pt x="172" y="197"/>
                    <a:pt x="173" y="203"/>
                  </a:cubicBezTo>
                  <a:cubicBezTo>
                    <a:pt x="175" y="209"/>
                    <a:pt x="175" y="214"/>
                    <a:pt x="173" y="220"/>
                  </a:cubicBezTo>
                  <a:cubicBezTo>
                    <a:pt x="172" y="225"/>
                    <a:pt x="168" y="231"/>
                    <a:pt x="163" y="236"/>
                  </a:cubicBezTo>
                  <a:cubicBezTo>
                    <a:pt x="158" y="241"/>
                    <a:pt x="153" y="244"/>
                    <a:pt x="148" y="246"/>
                  </a:cubicBezTo>
                  <a:cubicBezTo>
                    <a:pt x="143" y="248"/>
                    <a:pt x="137" y="248"/>
                    <a:pt x="132" y="246"/>
                  </a:cubicBezTo>
                  <a:cubicBezTo>
                    <a:pt x="126" y="245"/>
                    <a:pt x="121" y="242"/>
                    <a:pt x="115" y="238"/>
                  </a:cubicBezTo>
                  <a:cubicBezTo>
                    <a:pt x="109" y="234"/>
                    <a:pt x="103" y="229"/>
                    <a:pt x="96" y="222"/>
                  </a:cubicBezTo>
                  <a:cubicBezTo>
                    <a:pt x="90" y="216"/>
                    <a:pt x="85" y="210"/>
                    <a:pt x="81" y="204"/>
                  </a:cubicBezTo>
                  <a:cubicBezTo>
                    <a:pt x="77" y="198"/>
                    <a:pt x="74" y="192"/>
                    <a:pt x="73" y="187"/>
                  </a:cubicBezTo>
                  <a:cubicBezTo>
                    <a:pt x="72" y="181"/>
                    <a:pt x="72" y="175"/>
                    <a:pt x="73" y="170"/>
                  </a:cubicBezTo>
                  <a:cubicBezTo>
                    <a:pt x="75" y="164"/>
                    <a:pt x="78" y="159"/>
                    <a:pt x="84" y="154"/>
                  </a:cubicBezTo>
                  <a:cubicBezTo>
                    <a:pt x="89" y="149"/>
                    <a:pt x="94" y="145"/>
                    <a:pt x="99" y="144"/>
                  </a:cubicBezTo>
                  <a:cubicBezTo>
                    <a:pt x="104" y="142"/>
                    <a:pt x="109" y="142"/>
                    <a:pt x="115" y="143"/>
                  </a:cubicBezTo>
                  <a:cubicBezTo>
                    <a:pt x="120" y="145"/>
                    <a:pt x="126" y="147"/>
                    <a:pt x="132" y="151"/>
                  </a:cubicBezTo>
                  <a:cubicBezTo>
                    <a:pt x="138" y="156"/>
                    <a:pt x="144" y="161"/>
                    <a:pt x="150" y="167"/>
                  </a:cubicBezTo>
                  <a:close/>
                  <a:moveTo>
                    <a:pt x="140" y="179"/>
                  </a:moveTo>
                  <a:cubicBezTo>
                    <a:pt x="136" y="175"/>
                    <a:pt x="133" y="172"/>
                    <a:pt x="129" y="169"/>
                  </a:cubicBezTo>
                  <a:cubicBezTo>
                    <a:pt x="126" y="166"/>
                    <a:pt x="123" y="164"/>
                    <a:pt x="120" y="162"/>
                  </a:cubicBezTo>
                  <a:cubicBezTo>
                    <a:pt x="117" y="160"/>
                    <a:pt x="114" y="158"/>
                    <a:pt x="111" y="158"/>
                  </a:cubicBezTo>
                  <a:cubicBezTo>
                    <a:pt x="109" y="157"/>
                    <a:pt x="106" y="156"/>
                    <a:pt x="104" y="156"/>
                  </a:cubicBezTo>
                  <a:cubicBezTo>
                    <a:pt x="102" y="157"/>
                    <a:pt x="100" y="157"/>
                    <a:pt x="98" y="158"/>
                  </a:cubicBezTo>
                  <a:cubicBezTo>
                    <a:pt x="95" y="159"/>
                    <a:pt x="93" y="161"/>
                    <a:pt x="91" y="163"/>
                  </a:cubicBezTo>
                  <a:cubicBezTo>
                    <a:pt x="88" y="166"/>
                    <a:pt x="86" y="170"/>
                    <a:pt x="86" y="174"/>
                  </a:cubicBezTo>
                  <a:cubicBezTo>
                    <a:pt x="85" y="177"/>
                    <a:pt x="86" y="181"/>
                    <a:pt x="87" y="185"/>
                  </a:cubicBezTo>
                  <a:cubicBezTo>
                    <a:pt x="89" y="189"/>
                    <a:pt x="91" y="194"/>
                    <a:pt x="95" y="198"/>
                  </a:cubicBezTo>
                  <a:cubicBezTo>
                    <a:pt x="98" y="202"/>
                    <a:pt x="102" y="206"/>
                    <a:pt x="106" y="211"/>
                  </a:cubicBezTo>
                  <a:cubicBezTo>
                    <a:pt x="112" y="217"/>
                    <a:pt x="117" y="221"/>
                    <a:pt x="122" y="225"/>
                  </a:cubicBezTo>
                  <a:cubicBezTo>
                    <a:pt x="127" y="228"/>
                    <a:pt x="131" y="231"/>
                    <a:pt x="135" y="232"/>
                  </a:cubicBezTo>
                  <a:cubicBezTo>
                    <a:pt x="139" y="233"/>
                    <a:pt x="143" y="233"/>
                    <a:pt x="146" y="233"/>
                  </a:cubicBezTo>
                  <a:cubicBezTo>
                    <a:pt x="149" y="232"/>
                    <a:pt x="152" y="230"/>
                    <a:pt x="155" y="227"/>
                  </a:cubicBezTo>
                  <a:cubicBezTo>
                    <a:pt x="157" y="225"/>
                    <a:pt x="159" y="222"/>
                    <a:pt x="160" y="220"/>
                  </a:cubicBezTo>
                  <a:cubicBezTo>
                    <a:pt x="161" y="217"/>
                    <a:pt x="161" y="215"/>
                    <a:pt x="161" y="212"/>
                  </a:cubicBezTo>
                  <a:cubicBezTo>
                    <a:pt x="161" y="210"/>
                    <a:pt x="160" y="207"/>
                    <a:pt x="159" y="204"/>
                  </a:cubicBezTo>
                  <a:cubicBezTo>
                    <a:pt x="158" y="202"/>
                    <a:pt x="157" y="199"/>
                    <a:pt x="155" y="196"/>
                  </a:cubicBezTo>
                  <a:cubicBezTo>
                    <a:pt x="153" y="193"/>
                    <a:pt x="151" y="190"/>
                    <a:pt x="148" y="188"/>
                  </a:cubicBezTo>
                  <a:cubicBezTo>
                    <a:pt x="146" y="185"/>
                    <a:pt x="143" y="182"/>
                    <a:pt x="140" y="179"/>
                  </a:cubicBezTo>
                  <a:close/>
                  <a:moveTo>
                    <a:pt x="251" y="137"/>
                  </a:moveTo>
                  <a:cubicBezTo>
                    <a:pt x="251" y="138"/>
                    <a:pt x="252" y="139"/>
                    <a:pt x="252" y="139"/>
                  </a:cubicBezTo>
                  <a:cubicBezTo>
                    <a:pt x="253" y="140"/>
                    <a:pt x="253" y="141"/>
                    <a:pt x="253" y="141"/>
                  </a:cubicBezTo>
                  <a:cubicBezTo>
                    <a:pt x="254" y="142"/>
                    <a:pt x="254" y="142"/>
                    <a:pt x="253" y="143"/>
                  </a:cubicBezTo>
                  <a:cubicBezTo>
                    <a:pt x="253" y="143"/>
                    <a:pt x="253" y="144"/>
                    <a:pt x="253" y="144"/>
                  </a:cubicBezTo>
                  <a:lnTo>
                    <a:pt x="209" y="187"/>
                  </a:lnTo>
                  <a:cubicBezTo>
                    <a:pt x="209" y="188"/>
                    <a:pt x="208" y="188"/>
                    <a:pt x="208" y="189"/>
                  </a:cubicBezTo>
                  <a:cubicBezTo>
                    <a:pt x="207" y="189"/>
                    <a:pt x="206" y="189"/>
                    <a:pt x="206" y="189"/>
                  </a:cubicBezTo>
                  <a:cubicBezTo>
                    <a:pt x="205" y="189"/>
                    <a:pt x="204" y="189"/>
                    <a:pt x="204" y="188"/>
                  </a:cubicBezTo>
                  <a:cubicBezTo>
                    <a:pt x="203" y="188"/>
                    <a:pt x="202" y="187"/>
                    <a:pt x="201" y="186"/>
                  </a:cubicBezTo>
                  <a:cubicBezTo>
                    <a:pt x="200" y="185"/>
                    <a:pt x="200" y="185"/>
                    <a:pt x="199" y="184"/>
                  </a:cubicBezTo>
                  <a:cubicBezTo>
                    <a:pt x="199" y="183"/>
                    <a:pt x="198" y="183"/>
                    <a:pt x="198" y="182"/>
                  </a:cubicBezTo>
                  <a:cubicBezTo>
                    <a:pt x="198" y="181"/>
                    <a:pt x="198" y="181"/>
                    <a:pt x="197" y="180"/>
                  </a:cubicBezTo>
                  <a:cubicBezTo>
                    <a:pt x="197" y="179"/>
                    <a:pt x="197" y="178"/>
                    <a:pt x="197" y="177"/>
                  </a:cubicBezTo>
                  <a:lnTo>
                    <a:pt x="197" y="145"/>
                  </a:lnTo>
                  <a:cubicBezTo>
                    <a:pt x="197" y="138"/>
                    <a:pt x="196" y="132"/>
                    <a:pt x="195" y="127"/>
                  </a:cubicBezTo>
                  <a:cubicBezTo>
                    <a:pt x="195" y="121"/>
                    <a:pt x="194" y="117"/>
                    <a:pt x="192" y="113"/>
                  </a:cubicBezTo>
                  <a:cubicBezTo>
                    <a:pt x="191" y="110"/>
                    <a:pt x="190" y="107"/>
                    <a:pt x="188" y="104"/>
                  </a:cubicBezTo>
                  <a:cubicBezTo>
                    <a:pt x="186" y="102"/>
                    <a:pt x="185" y="100"/>
                    <a:pt x="183" y="98"/>
                  </a:cubicBezTo>
                  <a:cubicBezTo>
                    <a:pt x="181" y="97"/>
                    <a:pt x="179" y="95"/>
                    <a:pt x="177" y="94"/>
                  </a:cubicBezTo>
                  <a:cubicBezTo>
                    <a:pt x="175" y="93"/>
                    <a:pt x="173" y="93"/>
                    <a:pt x="171" y="93"/>
                  </a:cubicBezTo>
                  <a:cubicBezTo>
                    <a:pt x="168" y="93"/>
                    <a:pt x="166" y="93"/>
                    <a:pt x="164" y="94"/>
                  </a:cubicBezTo>
                  <a:cubicBezTo>
                    <a:pt x="161" y="95"/>
                    <a:pt x="159" y="97"/>
                    <a:pt x="157" y="99"/>
                  </a:cubicBezTo>
                  <a:cubicBezTo>
                    <a:pt x="154" y="101"/>
                    <a:pt x="152" y="104"/>
                    <a:pt x="151" y="107"/>
                  </a:cubicBezTo>
                  <a:cubicBezTo>
                    <a:pt x="150" y="109"/>
                    <a:pt x="149" y="112"/>
                    <a:pt x="148" y="114"/>
                  </a:cubicBezTo>
                  <a:cubicBezTo>
                    <a:pt x="147" y="117"/>
                    <a:pt x="147" y="119"/>
                    <a:pt x="146" y="120"/>
                  </a:cubicBezTo>
                  <a:cubicBezTo>
                    <a:pt x="146" y="122"/>
                    <a:pt x="146" y="123"/>
                    <a:pt x="145" y="124"/>
                  </a:cubicBezTo>
                  <a:cubicBezTo>
                    <a:pt x="145" y="124"/>
                    <a:pt x="144" y="124"/>
                    <a:pt x="144" y="124"/>
                  </a:cubicBezTo>
                  <a:cubicBezTo>
                    <a:pt x="144" y="124"/>
                    <a:pt x="143" y="124"/>
                    <a:pt x="143" y="124"/>
                  </a:cubicBezTo>
                  <a:cubicBezTo>
                    <a:pt x="142" y="124"/>
                    <a:pt x="142" y="123"/>
                    <a:pt x="141" y="123"/>
                  </a:cubicBezTo>
                  <a:cubicBezTo>
                    <a:pt x="140" y="122"/>
                    <a:pt x="139" y="122"/>
                    <a:pt x="139" y="121"/>
                  </a:cubicBezTo>
                  <a:cubicBezTo>
                    <a:pt x="138" y="120"/>
                    <a:pt x="137" y="120"/>
                    <a:pt x="137" y="119"/>
                  </a:cubicBezTo>
                  <a:cubicBezTo>
                    <a:pt x="137" y="119"/>
                    <a:pt x="136" y="118"/>
                    <a:pt x="136" y="118"/>
                  </a:cubicBezTo>
                  <a:cubicBezTo>
                    <a:pt x="136" y="117"/>
                    <a:pt x="136" y="117"/>
                    <a:pt x="136" y="116"/>
                  </a:cubicBezTo>
                  <a:cubicBezTo>
                    <a:pt x="135" y="116"/>
                    <a:pt x="135" y="115"/>
                    <a:pt x="136" y="114"/>
                  </a:cubicBezTo>
                  <a:cubicBezTo>
                    <a:pt x="136" y="113"/>
                    <a:pt x="136" y="112"/>
                    <a:pt x="136" y="110"/>
                  </a:cubicBezTo>
                  <a:cubicBezTo>
                    <a:pt x="137" y="108"/>
                    <a:pt x="138" y="106"/>
                    <a:pt x="139" y="103"/>
                  </a:cubicBezTo>
                  <a:cubicBezTo>
                    <a:pt x="140" y="101"/>
                    <a:pt x="141" y="98"/>
                    <a:pt x="143" y="96"/>
                  </a:cubicBezTo>
                  <a:cubicBezTo>
                    <a:pt x="145" y="93"/>
                    <a:pt x="147" y="91"/>
                    <a:pt x="149" y="88"/>
                  </a:cubicBezTo>
                  <a:cubicBezTo>
                    <a:pt x="153" y="84"/>
                    <a:pt x="157" y="82"/>
                    <a:pt x="161" y="80"/>
                  </a:cubicBezTo>
                  <a:cubicBezTo>
                    <a:pt x="164" y="78"/>
                    <a:pt x="168" y="77"/>
                    <a:pt x="172" y="77"/>
                  </a:cubicBezTo>
                  <a:cubicBezTo>
                    <a:pt x="176" y="77"/>
                    <a:pt x="179" y="78"/>
                    <a:pt x="183" y="79"/>
                  </a:cubicBezTo>
                  <a:cubicBezTo>
                    <a:pt x="186" y="81"/>
                    <a:pt x="189" y="83"/>
                    <a:pt x="192" y="86"/>
                  </a:cubicBezTo>
                  <a:cubicBezTo>
                    <a:pt x="195" y="88"/>
                    <a:pt x="197" y="91"/>
                    <a:pt x="199" y="94"/>
                  </a:cubicBezTo>
                  <a:cubicBezTo>
                    <a:pt x="201" y="97"/>
                    <a:pt x="203" y="101"/>
                    <a:pt x="204" y="105"/>
                  </a:cubicBezTo>
                  <a:cubicBezTo>
                    <a:pt x="206" y="109"/>
                    <a:pt x="207" y="115"/>
                    <a:pt x="208" y="121"/>
                  </a:cubicBezTo>
                  <a:cubicBezTo>
                    <a:pt x="208" y="127"/>
                    <a:pt x="209" y="135"/>
                    <a:pt x="209" y="144"/>
                  </a:cubicBezTo>
                  <a:lnTo>
                    <a:pt x="210" y="169"/>
                  </a:lnTo>
                  <a:lnTo>
                    <a:pt x="244" y="135"/>
                  </a:lnTo>
                  <a:cubicBezTo>
                    <a:pt x="244" y="135"/>
                    <a:pt x="245" y="135"/>
                    <a:pt x="245" y="134"/>
                  </a:cubicBezTo>
                  <a:cubicBezTo>
                    <a:pt x="245" y="134"/>
                    <a:pt x="246" y="134"/>
                    <a:pt x="247" y="134"/>
                  </a:cubicBezTo>
                  <a:cubicBezTo>
                    <a:pt x="247" y="135"/>
                    <a:pt x="248" y="135"/>
                    <a:pt x="248" y="135"/>
                  </a:cubicBezTo>
                  <a:cubicBezTo>
                    <a:pt x="249" y="136"/>
                    <a:pt x="250" y="136"/>
                    <a:pt x="251" y="137"/>
                  </a:cubicBezTo>
                  <a:close/>
                  <a:moveTo>
                    <a:pt x="299" y="46"/>
                  </a:moveTo>
                  <a:cubicBezTo>
                    <a:pt x="303" y="50"/>
                    <a:pt x="306" y="54"/>
                    <a:pt x="308" y="58"/>
                  </a:cubicBezTo>
                  <a:cubicBezTo>
                    <a:pt x="310" y="62"/>
                    <a:pt x="311" y="67"/>
                    <a:pt x="312" y="71"/>
                  </a:cubicBezTo>
                  <a:cubicBezTo>
                    <a:pt x="312" y="76"/>
                    <a:pt x="311" y="81"/>
                    <a:pt x="309" y="85"/>
                  </a:cubicBezTo>
                  <a:cubicBezTo>
                    <a:pt x="307" y="90"/>
                    <a:pt x="304" y="95"/>
                    <a:pt x="299" y="100"/>
                  </a:cubicBezTo>
                  <a:cubicBezTo>
                    <a:pt x="296" y="103"/>
                    <a:pt x="293" y="105"/>
                    <a:pt x="289" y="107"/>
                  </a:cubicBezTo>
                  <a:cubicBezTo>
                    <a:pt x="286" y="109"/>
                    <a:pt x="283" y="110"/>
                    <a:pt x="279" y="110"/>
                  </a:cubicBezTo>
                  <a:cubicBezTo>
                    <a:pt x="276" y="111"/>
                    <a:pt x="273" y="110"/>
                    <a:pt x="269" y="109"/>
                  </a:cubicBezTo>
                  <a:cubicBezTo>
                    <a:pt x="266" y="108"/>
                    <a:pt x="262" y="107"/>
                    <a:pt x="259" y="105"/>
                  </a:cubicBezTo>
                  <a:cubicBezTo>
                    <a:pt x="255" y="103"/>
                    <a:pt x="252" y="100"/>
                    <a:pt x="248" y="97"/>
                  </a:cubicBezTo>
                  <a:cubicBezTo>
                    <a:pt x="244" y="94"/>
                    <a:pt x="241" y="91"/>
                    <a:pt x="237" y="87"/>
                  </a:cubicBezTo>
                  <a:cubicBezTo>
                    <a:pt x="234" y="84"/>
                    <a:pt x="230" y="80"/>
                    <a:pt x="227" y="76"/>
                  </a:cubicBezTo>
                  <a:cubicBezTo>
                    <a:pt x="224" y="72"/>
                    <a:pt x="221" y="68"/>
                    <a:pt x="219" y="64"/>
                  </a:cubicBezTo>
                  <a:cubicBezTo>
                    <a:pt x="217" y="60"/>
                    <a:pt x="215" y="56"/>
                    <a:pt x="214" y="52"/>
                  </a:cubicBezTo>
                  <a:cubicBezTo>
                    <a:pt x="213" y="47"/>
                    <a:pt x="212" y="43"/>
                    <a:pt x="213" y="38"/>
                  </a:cubicBezTo>
                  <a:cubicBezTo>
                    <a:pt x="213" y="34"/>
                    <a:pt x="214" y="29"/>
                    <a:pt x="216" y="25"/>
                  </a:cubicBezTo>
                  <a:cubicBezTo>
                    <a:pt x="218" y="20"/>
                    <a:pt x="222" y="15"/>
                    <a:pt x="226" y="11"/>
                  </a:cubicBezTo>
                  <a:cubicBezTo>
                    <a:pt x="228" y="9"/>
                    <a:pt x="229" y="8"/>
                    <a:pt x="231" y="7"/>
                  </a:cubicBezTo>
                  <a:cubicBezTo>
                    <a:pt x="233" y="5"/>
                    <a:pt x="234" y="4"/>
                    <a:pt x="236" y="3"/>
                  </a:cubicBezTo>
                  <a:cubicBezTo>
                    <a:pt x="238" y="2"/>
                    <a:pt x="239" y="1"/>
                    <a:pt x="240" y="1"/>
                  </a:cubicBezTo>
                  <a:cubicBezTo>
                    <a:pt x="242" y="0"/>
                    <a:pt x="242" y="0"/>
                    <a:pt x="243" y="0"/>
                  </a:cubicBezTo>
                  <a:cubicBezTo>
                    <a:pt x="243" y="0"/>
                    <a:pt x="244" y="0"/>
                    <a:pt x="244" y="0"/>
                  </a:cubicBezTo>
                  <a:cubicBezTo>
                    <a:pt x="245" y="0"/>
                    <a:pt x="245" y="0"/>
                    <a:pt x="246" y="1"/>
                  </a:cubicBezTo>
                  <a:cubicBezTo>
                    <a:pt x="246" y="1"/>
                    <a:pt x="246" y="1"/>
                    <a:pt x="247" y="1"/>
                  </a:cubicBezTo>
                  <a:cubicBezTo>
                    <a:pt x="247" y="2"/>
                    <a:pt x="248" y="2"/>
                    <a:pt x="248" y="3"/>
                  </a:cubicBezTo>
                  <a:cubicBezTo>
                    <a:pt x="249" y="4"/>
                    <a:pt x="250" y="4"/>
                    <a:pt x="250" y="5"/>
                  </a:cubicBezTo>
                  <a:cubicBezTo>
                    <a:pt x="251" y="5"/>
                    <a:pt x="251" y="6"/>
                    <a:pt x="251" y="6"/>
                  </a:cubicBezTo>
                  <a:cubicBezTo>
                    <a:pt x="251" y="7"/>
                    <a:pt x="251" y="7"/>
                    <a:pt x="251" y="8"/>
                  </a:cubicBezTo>
                  <a:cubicBezTo>
                    <a:pt x="251" y="8"/>
                    <a:pt x="251" y="8"/>
                    <a:pt x="251" y="9"/>
                  </a:cubicBezTo>
                  <a:cubicBezTo>
                    <a:pt x="250" y="9"/>
                    <a:pt x="249" y="10"/>
                    <a:pt x="248" y="10"/>
                  </a:cubicBezTo>
                  <a:cubicBezTo>
                    <a:pt x="247" y="11"/>
                    <a:pt x="246" y="11"/>
                    <a:pt x="245" y="12"/>
                  </a:cubicBezTo>
                  <a:cubicBezTo>
                    <a:pt x="243" y="13"/>
                    <a:pt x="242" y="14"/>
                    <a:pt x="240" y="15"/>
                  </a:cubicBezTo>
                  <a:cubicBezTo>
                    <a:pt x="238" y="16"/>
                    <a:pt x="236" y="18"/>
                    <a:pt x="234" y="20"/>
                  </a:cubicBezTo>
                  <a:cubicBezTo>
                    <a:pt x="230" y="24"/>
                    <a:pt x="228" y="28"/>
                    <a:pt x="226" y="32"/>
                  </a:cubicBezTo>
                  <a:cubicBezTo>
                    <a:pt x="225" y="36"/>
                    <a:pt x="225" y="41"/>
                    <a:pt x="226" y="45"/>
                  </a:cubicBezTo>
                  <a:cubicBezTo>
                    <a:pt x="227" y="49"/>
                    <a:pt x="229" y="53"/>
                    <a:pt x="231" y="58"/>
                  </a:cubicBezTo>
                  <a:cubicBezTo>
                    <a:pt x="234" y="62"/>
                    <a:pt x="237" y="66"/>
                    <a:pt x="241" y="70"/>
                  </a:cubicBezTo>
                  <a:cubicBezTo>
                    <a:pt x="241" y="68"/>
                    <a:pt x="242" y="66"/>
                    <a:pt x="242" y="64"/>
                  </a:cubicBezTo>
                  <a:cubicBezTo>
                    <a:pt x="243" y="63"/>
                    <a:pt x="244" y="61"/>
                    <a:pt x="245" y="59"/>
                  </a:cubicBezTo>
                  <a:cubicBezTo>
                    <a:pt x="246" y="56"/>
                    <a:pt x="247" y="54"/>
                    <a:pt x="249" y="52"/>
                  </a:cubicBezTo>
                  <a:cubicBezTo>
                    <a:pt x="250" y="50"/>
                    <a:pt x="252" y="48"/>
                    <a:pt x="254" y="46"/>
                  </a:cubicBezTo>
                  <a:cubicBezTo>
                    <a:pt x="258" y="42"/>
                    <a:pt x="262" y="39"/>
                    <a:pt x="266" y="37"/>
                  </a:cubicBezTo>
                  <a:cubicBezTo>
                    <a:pt x="270" y="36"/>
                    <a:pt x="274" y="35"/>
                    <a:pt x="278" y="35"/>
                  </a:cubicBezTo>
                  <a:cubicBezTo>
                    <a:pt x="282" y="35"/>
                    <a:pt x="286" y="36"/>
                    <a:pt x="289" y="38"/>
                  </a:cubicBezTo>
                  <a:cubicBezTo>
                    <a:pt x="293" y="40"/>
                    <a:pt x="296" y="43"/>
                    <a:pt x="299" y="46"/>
                  </a:cubicBezTo>
                  <a:close/>
                  <a:moveTo>
                    <a:pt x="290" y="58"/>
                  </a:moveTo>
                  <a:cubicBezTo>
                    <a:pt x="288" y="55"/>
                    <a:pt x="285" y="54"/>
                    <a:pt x="283" y="52"/>
                  </a:cubicBezTo>
                  <a:cubicBezTo>
                    <a:pt x="280" y="51"/>
                    <a:pt x="278" y="50"/>
                    <a:pt x="276" y="50"/>
                  </a:cubicBezTo>
                  <a:cubicBezTo>
                    <a:pt x="273" y="49"/>
                    <a:pt x="271" y="50"/>
                    <a:pt x="268" y="51"/>
                  </a:cubicBezTo>
                  <a:cubicBezTo>
                    <a:pt x="265" y="52"/>
                    <a:pt x="263" y="54"/>
                    <a:pt x="260" y="56"/>
                  </a:cubicBezTo>
                  <a:cubicBezTo>
                    <a:pt x="259" y="58"/>
                    <a:pt x="257" y="60"/>
                    <a:pt x="256" y="61"/>
                  </a:cubicBezTo>
                  <a:cubicBezTo>
                    <a:pt x="255" y="63"/>
                    <a:pt x="254" y="65"/>
                    <a:pt x="253" y="67"/>
                  </a:cubicBezTo>
                  <a:cubicBezTo>
                    <a:pt x="252" y="69"/>
                    <a:pt x="251" y="71"/>
                    <a:pt x="250" y="72"/>
                  </a:cubicBezTo>
                  <a:cubicBezTo>
                    <a:pt x="250" y="74"/>
                    <a:pt x="249" y="76"/>
                    <a:pt x="249" y="78"/>
                  </a:cubicBezTo>
                  <a:cubicBezTo>
                    <a:pt x="254" y="83"/>
                    <a:pt x="259" y="87"/>
                    <a:pt x="263" y="90"/>
                  </a:cubicBezTo>
                  <a:cubicBezTo>
                    <a:pt x="267" y="93"/>
                    <a:pt x="271" y="95"/>
                    <a:pt x="275" y="96"/>
                  </a:cubicBezTo>
                  <a:cubicBezTo>
                    <a:pt x="278" y="97"/>
                    <a:pt x="281" y="96"/>
                    <a:pt x="284" y="95"/>
                  </a:cubicBezTo>
                  <a:cubicBezTo>
                    <a:pt x="287" y="94"/>
                    <a:pt x="289" y="93"/>
                    <a:pt x="292" y="90"/>
                  </a:cubicBezTo>
                  <a:cubicBezTo>
                    <a:pt x="295" y="88"/>
                    <a:pt x="296" y="85"/>
                    <a:pt x="297" y="82"/>
                  </a:cubicBezTo>
                  <a:cubicBezTo>
                    <a:pt x="298" y="79"/>
                    <a:pt x="298" y="76"/>
                    <a:pt x="298" y="73"/>
                  </a:cubicBezTo>
                  <a:cubicBezTo>
                    <a:pt x="298" y="70"/>
                    <a:pt x="297" y="68"/>
                    <a:pt x="295" y="65"/>
                  </a:cubicBezTo>
                  <a:cubicBezTo>
                    <a:pt x="294" y="62"/>
                    <a:pt x="292" y="60"/>
                    <a:pt x="290" y="58"/>
                  </a:cubicBezTo>
                  <a:close/>
                </a:path>
              </a:pathLst>
            </a:custGeom>
            <a:solidFill>
              <a:srgbClr val="59595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74" name="Freeform 50"/>
            <p:cNvSpPr>
              <a:spLocks noEditPoints="1"/>
            </p:cNvSpPr>
            <p:nvPr/>
          </p:nvSpPr>
          <p:spPr bwMode="auto">
            <a:xfrm>
              <a:off x="2776" y="3100"/>
              <a:ext cx="139" cy="159"/>
            </a:xfrm>
            <a:custGeom>
              <a:avLst/>
              <a:gdLst/>
              <a:ahLst/>
              <a:cxnLst>
                <a:cxn ang="0">
                  <a:pos x="118" y="282"/>
                </a:cxn>
                <a:cxn ang="0">
                  <a:pos x="74" y="328"/>
                </a:cxn>
                <a:cxn ang="0">
                  <a:pos x="68" y="329"/>
                </a:cxn>
                <a:cxn ang="0">
                  <a:pos x="62" y="323"/>
                </a:cxn>
                <a:cxn ang="0">
                  <a:pos x="61" y="286"/>
                </a:cxn>
                <a:cxn ang="0">
                  <a:pos x="52" y="245"/>
                </a:cxn>
                <a:cxn ang="0">
                  <a:pos x="35" y="233"/>
                </a:cxn>
                <a:cxn ang="0">
                  <a:pos x="15" y="247"/>
                </a:cxn>
                <a:cxn ang="0">
                  <a:pos x="9" y="264"/>
                </a:cxn>
                <a:cxn ang="0">
                  <a:pos x="5" y="264"/>
                </a:cxn>
                <a:cxn ang="0">
                  <a:pos x="0" y="258"/>
                </a:cxn>
                <a:cxn ang="0">
                  <a:pos x="1" y="251"/>
                </a:cxn>
                <a:cxn ang="0">
                  <a:pos x="13" y="229"/>
                </a:cxn>
                <a:cxn ang="0">
                  <a:pos x="47" y="220"/>
                </a:cxn>
                <a:cxn ang="0">
                  <a:pos x="68" y="246"/>
                </a:cxn>
                <a:cxn ang="0">
                  <a:pos x="74" y="310"/>
                </a:cxn>
                <a:cxn ang="0">
                  <a:pos x="111" y="275"/>
                </a:cxn>
                <a:cxn ang="0">
                  <a:pos x="150" y="172"/>
                </a:cxn>
                <a:cxn ang="0">
                  <a:pos x="173" y="225"/>
                </a:cxn>
                <a:cxn ang="0">
                  <a:pos x="132" y="251"/>
                </a:cxn>
                <a:cxn ang="0">
                  <a:pos x="81" y="209"/>
                </a:cxn>
                <a:cxn ang="0">
                  <a:pos x="84" y="159"/>
                </a:cxn>
                <a:cxn ang="0">
                  <a:pos x="132" y="156"/>
                </a:cxn>
                <a:cxn ang="0">
                  <a:pos x="129" y="174"/>
                </a:cxn>
                <a:cxn ang="0">
                  <a:pos x="104" y="161"/>
                </a:cxn>
                <a:cxn ang="0">
                  <a:pos x="86" y="179"/>
                </a:cxn>
                <a:cxn ang="0">
                  <a:pos x="106" y="216"/>
                </a:cxn>
                <a:cxn ang="0">
                  <a:pos x="146" y="238"/>
                </a:cxn>
                <a:cxn ang="0">
                  <a:pos x="161" y="217"/>
                </a:cxn>
                <a:cxn ang="0">
                  <a:pos x="148" y="193"/>
                </a:cxn>
                <a:cxn ang="0">
                  <a:pos x="252" y="144"/>
                </a:cxn>
                <a:cxn ang="0">
                  <a:pos x="253" y="149"/>
                </a:cxn>
                <a:cxn ang="0">
                  <a:pos x="206" y="194"/>
                </a:cxn>
                <a:cxn ang="0">
                  <a:pos x="199" y="189"/>
                </a:cxn>
                <a:cxn ang="0">
                  <a:pos x="197" y="182"/>
                </a:cxn>
                <a:cxn ang="0">
                  <a:pos x="192" y="118"/>
                </a:cxn>
                <a:cxn ang="0">
                  <a:pos x="177" y="99"/>
                </a:cxn>
                <a:cxn ang="0">
                  <a:pos x="157" y="104"/>
                </a:cxn>
                <a:cxn ang="0">
                  <a:pos x="146" y="125"/>
                </a:cxn>
                <a:cxn ang="0">
                  <a:pos x="143" y="129"/>
                </a:cxn>
                <a:cxn ang="0">
                  <a:pos x="137" y="124"/>
                </a:cxn>
                <a:cxn ang="0">
                  <a:pos x="136" y="119"/>
                </a:cxn>
                <a:cxn ang="0">
                  <a:pos x="143" y="101"/>
                </a:cxn>
                <a:cxn ang="0">
                  <a:pos x="172" y="82"/>
                </a:cxn>
                <a:cxn ang="0">
                  <a:pos x="199" y="99"/>
                </a:cxn>
                <a:cxn ang="0">
                  <a:pos x="209" y="149"/>
                </a:cxn>
                <a:cxn ang="0">
                  <a:pos x="245" y="139"/>
                </a:cxn>
                <a:cxn ang="0">
                  <a:pos x="251" y="142"/>
                </a:cxn>
                <a:cxn ang="0">
                  <a:pos x="253" y="7"/>
                </a:cxn>
                <a:cxn ang="0">
                  <a:pos x="292" y="105"/>
                </a:cxn>
                <a:cxn ang="0">
                  <a:pos x="291" y="111"/>
                </a:cxn>
                <a:cxn ang="0">
                  <a:pos x="283" y="118"/>
                </a:cxn>
                <a:cxn ang="0">
                  <a:pos x="243" y="19"/>
                </a:cxn>
                <a:cxn ang="0">
                  <a:pos x="199" y="55"/>
                </a:cxn>
                <a:cxn ang="0">
                  <a:pos x="196" y="49"/>
                </a:cxn>
                <a:cxn ang="0">
                  <a:pos x="244" y="1"/>
                </a:cxn>
                <a:cxn ang="0">
                  <a:pos x="250" y="3"/>
                </a:cxn>
              </a:cxnLst>
              <a:rect l="0" t="0" r="r" b="b"/>
              <a:pathLst>
                <a:path w="293" h="330">
                  <a:moveTo>
                    <a:pt x="115" y="278"/>
                  </a:moveTo>
                  <a:cubicBezTo>
                    <a:pt x="115" y="279"/>
                    <a:pt x="116" y="279"/>
                    <a:pt x="117" y="280"/>
                  </a:cubicBezTo>
                  <a:cubicBezTo>
                    <a:pt x="117" y="281"/>
                    <a:pt x="117" y="281"/>
                    <a:pt x="118" y="282"/>
                  </a:cubicBezTo>
                  <a:cubicBezTo>
                    <a:pt x="118" y="282"/>
                    <a:pt x="118" y="283"/>
                    <a:pt x="118" y="283"/>
                  </a:cubicBezTo>
                  <a:cubicBezTo>
                    <a:pt x="118" y="284"/>
                    <a:pt x="117" y="284"/>
                    <a:pt x="117" y="285"/>
                  </a:cubicBezTo>
                  <a:lnTo>
                    <a:pt x="74" y="328"/>
                  </a:lnTo>
                  <a:cubicBezTo>
                    <a:pt x="73" y="329"/>
                    <a:pt x="72" y="329"/>
                    <a:pt x="72" y="329"/>
                  </a:cubicBezTo>
                  <a:cubicBezTo>
                    <a:pt x="71" y="330"/>
                    <a:pt x="71" y="330"/>
                    <a:pt x="70" y="330"/>
                  </a:cubicBezTo>
                  <a:cubicBezTo>
                    <a:pt x="69" y="330"/>
                    <a:pt x="69" y="330"/>
                    <a:pt x="68" y="329"/>
                  </a:cubicBezTo>
                  <a:cubicBezTo>
                    <a:pt x="67" y="329"/>
                    <a:pt x="66" y="328"/>
                    <a:pt x="65" y="327"/>
                  </a:cubicBezTo>
                  <a:cubicBezTo>
                    <a:pt x="65" y="326"/>
                    <a:pt x="64" y="326"/>
                    <a:pt x="63" y="325"/>
                  </a:cubicBezTo>
                  <a:cubicBezTo>
                    <a:pt x="63" y="324"/>
                    <a:pt x="63" y="323"/>
                    <a:pt x="62" y="323"/>
                  </a:cubicBezTo>
                  <a:cubicBezTo>
                    <a:pt x="62" y="322"/>
                    <a:pt x="62" y="321"/>
                    <a:pt x="62" y="321"/>
                  </a:cubicBezTo>
                  <a:cubicBezTo>
                    <a:pt x="61" y="320"/>
                    <a:pt x="61" y="319"/>
                    <a:pt x="61" y="318"/>
                  </a:cubicBezTo>
                  <a:lnTo>
                    <a:pt x="61" y="286"/>
                  </a:lnTo>
                  <a:cubicBezTo>
                    <a:pt x="61" y="279"/>
                    <a:pt x="60" y="272"/>
                    <a:pt x="60" y="267"/>
                  </a:cubicBezTo>
                  <a:cubicBezTo>
                    <a:pt x="59" y="262"/>
                    <a:pt x="58" y="258"/>
                    <a:pt x="57" y="254"/>
                  </a:cubicBezTo>
                  <a:cubicBezTo>
                    <a:pt x="55" y="251"/>
                    <a:pt x="54" y="248"/>
                    <a:pt x="52" y="245"/>
                  </a:cubicBezTo>
                  <a:cubicBezTo>
                    <a:pt x="51" y="243"/>
                    <a:pt x="49" y="241"/>
                    <a:pt x="47" y="239"/>
                  </a:cubicBezTo>
                  <a:cubicBezTo>
                    <a:pt x="46" y="237"/>
                    <a:pt x="44" y="236"/>
                    <a:pt x="41" y="235"/>
                  </a:cubicBezTo>
                  <a:cubicBezTo>
                    <a:pt x="39" y="234"/>
                    <a:pt x="37" y="233"/>
                    <a:pt x="35" y="233"/>
                  </a:cubicBezTo>
                  <a:cubicBezTo>
                    <a:pt x="33" y="233"/>
                    <a:pt x="30" y="234"/>
                    <a:pt x="28" y="235"/>
                  </a:cubicBezTo>
                  <a:cubicBezTo>
                    <a:pt x="26" y="236"/>
                    <a:pt x="23" y="237"/>
                    <a:pt x="21" y="239"/>
                  </a:cubicBezTo>
                  <a:cubicBezTo>
                    <a:pt x="19" y="242"/>
                    <a:pt x="17" y="245"/>
                    <a:pt x="15" y="247"/>
                  </a:cubicBezTo>
                  <a:cubicBezTo>
                    <a:pt x="14" y="250"/>
                    <a:pt x="13" y="253"/>
                    <a:pt x="12" y="255"/>
                  </a:cubicBezTo>
                  <a:cubicBezTo>
                    <a:pt x="11" y="257"/>
                    <a:pt x="11" y="259"/>
                    <a:pt x="11" y="261"/>
                  </a:cubicBezTo>
                  <a:cubicBezTo>
                    <a:pt x="10" y="263"/>
                    <a:pt x="10" y="264"/>
                    <a:pt x="9" y="264"/>
                  </a:cubicBezTo>
                  <a:cubicBezTo>
                    <a:pt x="9" y="265"/>
                    <a:pt x="9" y="265"/>
                    <a:pt x="8" y="265"/>
                  </a:cubicBezTo>
                  <a:cubicBezTo>
                    <a:pt x="8" y="265"/>
                    <a:pt x="7" y="265"/>
                    <a:pt x="7" y="265"/>
                  </a:cubicBezTo>
                  <a:cubicBezTo>
                    <a:pt x="6" y="264"/>
                    <a:pt x="6" y="264"/>
                    <a:pt x="5" y="264"/>
                  </a:cubicBezTo>
                  <a:cubicBezTo>
                    <a:pt x="4" y="263"/>
                    <a:pt x="4" y="262"/>
                    <a:pt x="3" y="261"/>
                  </a:cubicBezTo>
                  <a:cubicBezTo>
                    <a:pt x="2" y="261"/>
                    <a:pt x="2" y="260"/>
                    <a:pt x="1" y="260"/>
                  </a:cubicBezTo>
                  <a:cubicBezTo>
                    <a:pt x="1" y="259"/>
                    <a:pt x="1" y="259"/>
                    <a:pt x="0" y="258"/>
                  </a:cubicBezTo>
                  <a:cubicBezTo>
                    <a:pt x="0" y="258"/>
                    <a:pt x="0" y="258"/>
                    <a:pt x="0" y="257"/>
                  </a:cubicBezTo>
                  <a:cubicBezTo>
                    <a:pt x="0" y="257"/>
                    <a:pt x="0" y="256"/>
                    <a:pt x="0" y="255"/>
                  </a:cubicBezTo>
                  <a:cubicBezTo>
                    <a:pt x="0" y="254"/>
                    <a:pt x="0" y="253"/>
                    <a:pt x="1" y="251"/>
                  </a:cubicBezTo>
                  <a:cubicBezTo>
                    <a:pt x="1" y="249"/>
                    <a:pt x="2" y="247"/>
                    <a:pt x="3" y="244"/>
                  </a:cubicBezTo>
                  <a:cubicBezTo>
                    <a:pt x="4" y="242"/>
                    <a:pt x="5" y="239"/>
                    <a:pt x="7" y="236"/>
                  </a:cubicBezTo>
                  <a:cubicBezTo>
                    <a:pt x="9" y="234"/>
                    <a:pt x="11" y="231"/>
                    <a:pt x="13" y="229"/>
                  </a:cubicBezTo>
                  <a:cubicBezTo>
                    <a:pt x="17" y="225"/>
                    <a:pt x="21" y="222"/>
                    <a:pt x="25" y="221"/>
                  </a:cubicBezTo>
                  <a:cubicBezTo>
                    <a:pt x="29" y="219"/>
                    <a:pt x="33" y="218"/>
                    <a:pt x="36" y="218"/>
                  </a:cubicBezTo>
                  <a:cubicBezTo>
                    <a:pt x="40" y="218"/>
                    <a:pt x="44" y="219"/>
                    <a:pt x="47" y="220"/>
                  </a:cubicBezTo>
                  <a:cubicBezTo>
                    <a:pt x="50" y="222"/>
                    <a:pt x="54" y="224"/>
                    <a:pt x="56" y="227"/>
                  </a:cubicBezTo>
                  <a:cubicBezTo>
                    <a:pt x="59" y="229"/>
                    <a:pt x="61" y="232"/>
                    <a:pt x="63" y="235"/>
                  </a:cubicBezTo>
                  <a:cubicBezTo>
                    <a:pt x="65" y="238"/>
                    <a:pt x="67" y="241"/>
                    <a:pt x="68" y="246"/>
                  </a:cubicBezTo>
                  <a:cubicBezTo>
                    <a:pt x="70" y="250"/>
                    <a:pt x="71" y="255"/>
                    <a:pt x="72" y="262"/>
                  </a:cubicBezTo>
                  <a:cubicBezTo>
                    <a:pt x="73" y="268"/>
                    <a:pt x="73" y="276"/>
                    <a:pt x="73" y="285"/>
                  </a:cubicBezTo>
                  <a:lnTo>
                    <a:pt x="74" y="310"/>
                  </a:lnTo>
                  <a:lnTo>
                    <a:pt x="108" y="276"/>
                  </a:lnTo>
                  <a:cubicBezTo>
                    <a:pt x="108" y="276"/>
                    <a:pt x="109" y="275"/>
                    <a:pt x="109" y="275"/>
                  </a:cubicBezTo>
                  <a:cubicBezTo>
                    <a:pt x="110" y="275"/>
                    <a:pt x="110" y="275"/>
                    <a:pt x="111" y="275"/>
                  </a:cubicBezTo>
                  <a:cubicBezTo>
                    <a:pt x="111" y="275"/>
                    <a:pt x="112" y="276"/>
                    <a:pt x="113" y="276"/>
                  </a:cubicBezTo>
                  <a:cubicBezTo>
                    <a:pt x="113" y="277"/>
                    <a:pt x="114" y="277"/>
                    <a:pt x="115" y="278"/>
                  </a:cubicBezTo>
                  <a:close/>
                  <a:moveTo>
                    <a:pt x="150" y="172"/>
                  </a:moveTo>
                  <a:cubicBezTo>
                    <a:pt x="156" y="178"/>
                    <a:pt x="161" y="184"/>
                    <a:pt x="165" y="190"/>
                  </a:cubicBezTo>
                  <a:cubicBezTo>
                    <a:pt x="169" y="196"/>
                    <a:pt x="172" y="202"/>
                    <a:pt x="173" y="208"/>
                  </a:cubicBezTo>
                  <a:cubicBezTo>
                    <a:pt x="175" y="214"/>
                    <a:pt x="175" y="219"/>
                    <a:pt x="173" y="225"/>
                  </a:cubicBezTo>
                  <a:cubicBezTo>
                    <a:pt x="172" y="230"/>
                    <a:pt x="168" y="236"/>
                    <a:pt x="163" y="241"/>
                  </a:cubicBezTo>
                  <a:cubicBezTo>
                    <a:pt x="158" y="246"/>
                    <a:pt x="153" y="249"/>
                    <a:pt x="148" y="251"/>
                  </a:cubicBezTo>
                  <a:cubicBezTo>
                    <a:pt x="143" y="253"/>
                    <a:pt x="137" y="253"/>
                    <a:pt x="132" y="251"/>
                  </a:cubicBezTo>
                  <a:cubicBezTo>
                    <a:pt x="126" y="250"/>
                    <a:pt x="121" y="247"/>
                    <a:pt x="115" y="243"/>
                  </a:cubicBezTo>
                  <a:cubicBezTo>
                    <a:pt x="109" y="239"/>
                    <a:pt x="103" y="234"/>
                    <a:pt x="96" y="227"/>
                  </a:cubicBezTo>
                  <a:cubicBezTo>
                    <a:pt x="90" y="221"/>
                    <a:pt x="85" y="215"/>
                    <a:pt x="81" y="209"/>
                  </a:cubicBezTo>
                  <a:cubicBezTo>
                    <a:pt x="77" y="203"/>
                    <a:pt x="74" y="197"/>
                    <a:pt x="73" y="192"/>
                  </a:cubicBezTo>
                  <a:cubicBezTo>
                    <a:pt x="72" y="186"/>
                    <a:pt x="72" y="180"/>
                    <a:pt x="73" y="175"/>
                  </a:cubicBezTo>
                  <a:cubicBezTo>
                    <a:pt x="75" y="169"/>
                    <a:pt x="78" y="164"/>
                    <a:pt x="84" y="159"/>
                  </a:cubicBezTo>
                  <a:cubicBezTo>
                    <a:pt x="89" y="154"/>
                    <a:pt x="94" y="150"/>
                    <a:pt x="99" y="149"/>
                  </a:cubicBezTo>
                  <a:cubicBezTo>
                    <a:pt x="104" y="147"/>
                    <a:pt x="109" y="147"/>
                    <a:pt x="115" y="148"/>
                  </a:cubicBezTo>
                  <a:cubicBezTo>
                    <a:pt x="120" y="150"/>
                    <a:pt x="126" y="152"/>
                    <a:pt x="132" y="156"/>
                  </a:cubicBezTo>
                  <a:cubicBezTo>
                    <a:pt x="138" y="161"/>
                    <a:pt x="144" y="166"/>
                    <a:pt x="150" y="172"/>
                  </a:cubicBezTo>
                  <a:close/>
                  <a:moveTo>
                    <a:pt x="140" y="184"/>
                  </a:moveTo>
                  <a:cubicBezTo>
                    <a:pt x="136" y="180"/>
                    <a:pt x="133" y="177"/>
                    <a:pt x="129" y="174"/>
                  </a:cubicBezTo>
                  <a:cubicBezTo>
                    <a:pt x="126" y="171"/>
                    <a:pt x="123" y="169"/>
                    <a:pt x="120" y="167"/>
                  </a:cubicBezTo>
                  <a:cubicBezTo>
                    <a:pt x="117" y="165"/>
                    <a:pt x="114" y="163"/>
                    <a:pt x="111" y="163"/>
                  </a:cubicBezTo>
                  <a:cubicBezTo>
                    <a:pt x="109" y="162"/>
                    <a:pt x="106" y="161"/>
                    <a:pt x="104" y="161"/>
                  </a:cubicBezTo>
                  <a:cubicBezTo>
                    <a:pt x="102" y="162"/>
                    <a:pt x="100" y="162"/>
                    <a:pt x="98" y="163"/>
                  </a:cubicBezTo>
                  <a:cubicBezTo>
                    <a:pt x="95" y="164"/>
                    <a:pt x="93" y="166"/>
                    <a:pt x="92" y="168"/>
                  </a:cubicBezTo>
                  <a:cubicBezTo>
                    <a:pt x="88" y="171"/>
                    <a:pt x="86" y="175"/>
                    <a:pt x="86" y="179"/>
                  </a:cubicBezTo>
                  <a:cubicBezTo>
                    <a:pt x="85" y="182"/>
                    <a:pt x="86" y="186"/>
                    <a:pt x="87" y="190"/>
                  </a:cubicBezTo>
                  <a:cubicBezTo>
                    <a:pt x="89" y="194"/>
                    <a:pt x="91" y="199"/>
                    <a:pt x="95" y="203"/>
                  </a:cubicBezTo>
                  <a:cubicBezTo>
                    <a:pt x="98" y="207"/>
                    <a:pt x="102" y="211"/>
                    <a:pt x="106" y="216"/>
                  </a:cubicBezTo>
                  <a:cubicBezTo>
                    <a:pt x="112" y="222"/>
                    <a:pt x="117" y="226"/>
                    <a:pt x="122" y="230"/>
                  </a:cubicBezTo>
                  <a:cubicBezTo>
                    <a:pt x="127" y="233"/>
                    <a:pt x="131" y="236"/>
                    <a:pt x="135" y="237"/>
                  </a:cubicBezTo>
                  <a:cubicBezTo>
                    <a:pt x="139" y="238"/>
                    <a:pt x="143" y="238"/>
                    <a:pt x="146" y="238"/>
                  </a:cubicBezTo>
                  <a:cubicBezTo>
                    <a:pt x="149" y="237"/>
                    <a:pt x="152" y="235"/>
                    <a:pt x="155" y="232"/>
                  </a:cubicBezTo>
                  <a:cubicBezTo>
                    <a:pt x="157" y="230"/>
                    <a:pt x="159" y="227"/>
                    <a:pt x="160" y="225"/>
                  </a:cubicBezTo>
                  <a:cubicBezTo>
                    <a:pt x="161" y="222"/>
                    <a:pt x="161" y="220"/>
                    <a:pt x="161" y="217"/>
                  </a:cubicBezTo>
                  <a:cubicBezTo>
                    <a:pt x="161" y="215"/>
                    <a:pt x="160" y="212"/>
                    <a:pt x="159" y="209"/>
                  </a:cubicBezTo>
                  <a:cubicBezTo>
                    <a:pt x="158" y="207"/>
                    <a:pt x="157" y="204"/>
                    <a:pt x="155" y="201"/>
                  </a:cubicBezTo>
                  <a:cubicBezTo>
                    <a:pt x="153" y="198"/>
                    <a:pt x="151" y="195"/>
                    <a:pt x="148" y="193"/>
                  </a:cubicBezTo>
                  <a:cubicBezTo>
                    <a:pt x="146" y="190"/>
                    <a:pt x="143" y="187"/>
                    <a:pt x="140" y="184"/>
                  </a:cubicBezTo>
                  <a:close/>
                  <a:moveTo>
                    <a:pt x="251" y="142"/>
                  </a:moveTo>
                  <a:cubicBezTo>
                    <a:pt x="251" y="143"/>
                    <a:pt x="252" y="144"/>
                    <a:pt x="252" y="144"/>
                  </a:cubicBezTo>
                  <a:cubicBezTo>
                    <a:pt x="253" y="145"/>
                    <a:pt x="253" y="146"/>
                    <a:pt x="253" y="146"/>
                  </a:cubicBezTo>
                  <a:cubicBezTo>
                    <a:pt x="254" y="147"/>
                    <a:pt x="254" y="147"/>
                    <a:pt x="253" y="148"/>
                  </a:cubicBezTo>
                  <a:cubicBezTo>
                    <a:pt x="253" y="148"/>
                    <a:pt x="253" y="149"/>
                    <a:pt x="253" y="149"/>
                  </a:cubicBezTo>
                  <a:lnTo>
                    <a:pt x="209" y="192"/>
                  </a:lnTo>
                  <a:cubicBezTo>
                    <a:pt x="209" y="193"/>
                    <a:pt x="208" y="193"/>
                    <a:pt x="208" y="194"/>
                  </a:cubicBezTo>
                  <a:cubicBezTo>
                    <a:pt x="207" y="194"/>
                    <a:pt x="206" y="194"/>
                    <a:pt x="206" y="194"/>
                  </a:cubicBezTo>
                  <a:cubicBezTo>
                    <a:pt x="205" y="194"/>
                    <a:pt x="204" y="194"/>
                    <a:pt x="204" y="193"/>
                  </a:cubicBezTo>
                  <a:cubicBezTo>
                    <a:pt x="203" y="193"/>
                    <a:pt x="202" y="192"/>
                    <a:pt x="201" y="191"/>
                  </a:cubicBezTo>
                  <a:cubicBezTo>
                    <a:pt x="200" y="190"/>
                    <a:pt x="200" y="190"/>
                    <a:pt x="199" y="189"/>
                  </a:cubicBezTo>
                  <a:cubicBezTo>
                    <a:pt x="199" y="188"/>
                    <a:pt x="198" y="188"/>
                    <a:pt x="198" y="187"/>
                  </a:cubicBezTo>
                  <a:cubicBezTo>
                    <a:pt x="198" y="186"/>
                    <a:pt x="198" y="186"/>
                    <a:pt x="197" y="185"/>
                  </a:cubicBezTo>
                  <a:cubicBezTo>
                    <a:pt x="197" y="184"/>
                    <a:pt x="197" y="183"/>
                    <a:pt x="197" y="182"/>
                  </a:cubicBezTo>
                  <a:lnTo>
                    <a:pt x="197" y="150"/>
                  </a:lnTo>
                  <a:cubicBezTo>
                    <a:pt x="197" y="143"/>
                    <a:pt x="196" y="137"/>
                    <a:pt x="195" y="132"/>
                  </a:cubicBezTo>
                  <a:cubicBezTo>
                    <a:pt x="195" y="126"/>
                    <a:pt x="194" y="122"/>
                    <a:pt x="192" y="118"/>
                  </a:cubicBezTo>
                  <a:cubicBezTo>
                    <a:pt x="191" y="115"/>
                    <a:pt x="190" y="112"/>
                    <a:pt x="188" y="109"/>
                  </a:cubicBezTo>
                  <a:cubicBezTo>
                    <a:pt x="186" y="107"/>
                    <a:pt x="185" y="105"/>
                    <a:pt x="183" y="103"/>
                  </a:cubicBezTo>
                  <a:cubicBezTo>
                    <a:pt x="181" y="102"/>
                    <a:pt x="179" y="100"/>
                    <a:pt x="177" y="99"/>
                  </a:cubicBezTo>
                  <a:cubicBezTo>
                    <a:pt x="175" y="98"/>
                    <a:pt x="173" y="98"/>
                    <a:pt x="171" y="98"/>
                  </a:cubicBezTo>
                  <a:cubicBezTo>
                    <a:pt x="168" y="98"/>
                    <a:pt x="166" y="98"/>
                    <a:pt x="164" y="99"/>
                  </a:cubicBezTo>
                  <a:cubicBezTo>
                    <a:pt x="161" y="100"/>
                    <a:pt x="159" y="102"/>
                    <a:pt x="157" y="104"/>
                  </a:cubicBezTo>
                  <a:cubicBezTo>
                    <a:pt x="154" y="106"/>
                    <a:pt x="152" y="109"/>
                    <a:pt x="151" y="112"/>
                  </a:cubicBezTo>
                  <a:cubicBezTo>
                    <a:pt x="150" y="114"/>
                    <a:pt x="149" y="117"/>
                    <a:pt x="148" y="119"/>
                  </a:cubicBezTo>
                  <a:cubicBezTo>
                    <a:pt x="147" y="122"/>
                    <a:pt x="147" y="124"/>
                    <a:pt x="146" y="125"/>
                  </a:cubicBezTo>
                  <a:cubicBezTo>
                    <a:pt x="146" y="127"/>
                    <a:pt x="146" y="128"/>
                    <a:pt x="145" y="129"/>
                  </a:cubicBezTo>
                  <a:cubicBezTo>
                    <a:pt x="145" y="129"/>
                    <a:pt x="144" y="129"/>
                    <a:pt x="144" y="129"/>
                  </a:cubicBezTo>
                  <a:cubicBezTo>
                    <a:pt x="144" y="129"/>
                    <a:pt x="143" y="129"/>
                    <a:pt x="143" y="129"/>
                  </a:cubicBezTo>
                  <a:cubicBezTo>
                    <a:pt x="142" y="129"/>
                    <a:pt x="142" y="128"/>
                    <a:pt x="141" y="128"/>
                  </a:cubicBezTo>
                  <a:cubicBezTo>
                    <a:pt x="140" y="127"/>
                    <a:pt x="139" y="127"/>
                    <a:pt x="139" y="126"/>
                  </a:cubicBezTo>
                  <a:cubicBezTo>
                    <a:pt x="138" y="125"/>
                    <a:pt x="137" y="125"/>
                    <a:pt x="137" y="124"/>
                  </a:cubicBezTo>
                  <a:cubicBezTo>
                    <a:pt x="137" y="124"/>
                    <a:pt x="136" y="123"/>
                    <a:pt x="136" y="123"/>
                  </a:cubicBezTo>
                  <a:cubicBezTo>
                    <a:pt x="136" y="122"/>
                    <a:pt x="136" y="122"/>
                    <a:pt x="136" y="121"/>
                  </a:cubicBezTo>
                  <a:cubicBezTo>
                    <a:pt x="136" y="121"/>
                    <a:pt x="135" y="120"/>
                    <a:pt x="136" y="119"/>
                  </a:cubicBezTo>
                  <a:cubicBezTo>
                    <a:pt x="136" y="118"/>
                    <a:pt x="136" y="117"/>
                    <a:pt x="136" y="115"/>
                  </a:cubicBezTo>
                  <a:cubicBezTo>
                    <a:pt x="137" y="113"/>
                    <a:pt x="138" y="111"/>
                    <a:pt x="139" y="108"/>
                  </a:cubicBezTo>
                  <a:cubicBezTo>
                    <a:pt x="140" y="106"/>
                    <a:pt x="141" y="103"/>
                    <a:pt x="143" y="101"/>
                  </a:cubicBezTo>
                  <a:cubicBezTo>
                    <a:pt x="145" y="98"/>
                    <a:pt x="147" y="96"/>
                    <a:pt x="149" y="93"/>
                  </a:cubicBezTo>
                  <a:cubicBezTo>
                    <a:pt x="153" y="89"/>
                    <a:pt x="157" y="87"/>
                    <a:pt x="161" y="85"/>
                  </a:cubicBezTo>
                  <a:cubicBezTo>
                    <a:pt x="164" y="83"/>
                    <a:pt x="168" y="82"/>
                    <a:pt x="172" y="82"/>
                  </a:cubicBezTo>
                  <a:cubicBezTo>
                    <a:pt x="176" y="82"/>
                    <a:pt x="179" y="83"/>
                    <a:pt x="183" y="84"/>
                  </a:cubicBezTo>
                  <a:cubicBezTo>
                    <a:pt x="186" y="86"/>
                    <a:pt x="189" y="88"/>
                    <a:pt x="192" y="91"/>
                  </a:cubicBezTo>
                  <a:cubicBezTo>
                    <a:pt x="195" y="93"/>
                    <a:pt x="197" y="96"/>
                    <a:pt x="199" y="99"/>
                  </a:cubicBezTo>
                  <a:cubicBezTo>
                    <a:pt x="201" y="102"/>
                    <a:pt x="203" y="106"/>
                    <a:pt x="204" y="110"/>
                  </a:cubicBezTo>
                  <a:cubicBezTo>
                    <a:pt x="206" y="114"/>
                    <a:pt x="207" y="120"/>
                    <a:pt x="208" y="126"/>
                  </a:cubicBezTo>
                  <a:cubicBezTo>
                    <a:pt x="208" y="132"/>
                    <a:pt x="209" y="140"/>
                    <a:pt x="209" y="149"/>
                  </a:cubicBezTo>
                  <a:lnTo>
                    <a:pt x="210" y="174"/>
                  </a:lnTo>
                  <a:lnTo>
                    <a:pt x="244" y="140"/>
                  </a:lnTo>
                  <a:cubicBezTo>
                    <a:pt x="244" y="140"/>
                    <a:pt x="245" y="140"/>
                    <a:pt x="245" y="139"/>
                  </a:cubicBezTo>
                  <a:cubicBezTo>
                    <a:pt x="245" y="139"/>
                    <a:pt x="246" y="139"/>
                    <a:pt x="247" y="139"/>
                  </a:cubicBezTo>
                  <a:cubicBezTo>
                    <a:pt x="247" y="140"/>
                    <a:pt x="248" y="140"/>
                    <a:pt x="248" y="140"/>
                  </a:cubicBezTo>
                  <a:cubicBezTo>
                    <a:pt x="249" y="141"/>
                    <a:pt x="250" y="141"/>
                    <a:pt x="251" y="142"/>
                  </a:cubicBezTo>
                  <a:close/>
                  <a:moveTo>
                    <a:pt x="250" y="3"/>
                  </a:moveTo>
                  <a:cubicBezTo>
                    <a:pt x="251" y="4"/>
                    <a:pt x="251" y="5"/>
                    <a:pt x="252" y="6"/>
                  </a:cubicBezTo>
                  <a:cubicBezTo>
                    <a:pt x="252" y="6"/>
                    <a:pt x="253" y="7"/>
                    <a:pt x="253" y="7"/>
                  </a:cubicBezTo>
                  <a:cubicBezTo>
                    <a:pt x="254" y="8"/>
                    <a:pt x="254" y="9"/>
                    <a:pt x="254" y="9"/>
                  </a:cubicBezTo>
                  <a:cubicBezTo>
                    <a:pt x="255" y="10"/>
                    <a:pt x="255" y="11"/>
                    <a:pt x="255" y="12"/>
                  </a:cubicBezTo>
                  <a:lnTo>
                    <a:pt x="292" y="105"/>
                  </a:lnTo>
                  <a:cubicBezTo>
                    <a:pt x="293" y="106"/>
                    <a:pt x="293" y="107"/>
                    <a:pt x="293" y="107"/>
                  </a:cubicBezTo>
                  <a:cubicBezTo>
                    <a:pt x="293" y="108"/>
                    <a:pt x="293" y="108"/>
                    <a:pt x="292" y="109"/>
                  </a:cubicBezTo>
                  <a:cubicBezTo>
                    <a:pt x="292" y="110"/>
                    <a:pt x="292" y="111"/>
                    <a:pt x="291" y="111"/>
                  </a:cubicBezTo>
                  <a:cubicBezTo>
                    <a:pt x="290" y="112"/>
                    <a:pt x="289" y="113"/>
                    <a:pt x="288" y="114"/>
                  </a:cubicBezTo>
                  <a:cubicBezTo>
                    <a:pt x="287" y="115"/>
                    <a:pt x="286" y="116"/>
                    <a:pt x="285" y="117"/>
                  </a:cubicBezTo>
                  <a:cubicBezTo>
                    <a:pt x="284" y="118"/>
                    <a:pt x="283" y="118"/>
                    <a:pt x="283" y="118"/>
                  </a:cubicBezTo>
                  <a:cubicBezTo>
                    <a:pt x="282" y="118"/>
                    <a:pt x="282" y="118"/>
                    <a:pt x="281" y="118"/>
                  </a:cubicBezTo>
                  <a:cubicBezTo>
                    <a:pt x="281" y="117"/>
                    <a:pt x="281" y="117"/>
                    <a:pt x="280" y="116"/>
                  </a:cubicBezTo>
                  <a:lnTo>
                    <a:pt x="243" y="19"/>
                  </a:lnTo>
                  <a:lnTo>
                    <a:pt x="206" y="57"/>
                  </a:lnTo>
                  <a:cubicBezTo>
                    <a:pt x="205" y="58"/>
                    <a:pt x="204" y="58"/>
                    <a:pt x="203" y="58"/>
                  </a:cubicBezTo>
                  <a:cubicBezTo>
                    <a:pt x="201" y="57"/>
                    <a:pt x="200" y="56"/>
                    <a:pt x="199" y="55"/>
                  </a:cubicBezTo>
                  <a:cubicBezTo>
                    <a:pt x="198" y="54"/>
                    <a:pt x="197" y="53"/>
                    <a:pt x="197" y="53"/>
                  </a:cubicBezTo>
                  <a:cubicBezTo>
                    <a:pt x="196" y="52"/>
                    <a:pt x="196" y="51"/>
                    <a:pt x="196" y="51"/>
                  </a:cubicBezTo>
                  <a:cubicBezTo>
                    <a:pt x="196" y="50"/>
                    <a:pt x="196" y="50"/>
                    <a:pt x="196" y="49"/>
                  </a:cubicBezTo>
                  <a:cubicBezTo>
                    <a:pt x="196" y="49"/>
                    <a:pt x="196" y="48"/>
                    <a:pt x="196" y="48"/>
                  </a:cubicBezTo>
                  <a:lnTo>
                    <a:pt x="242" y="2"/>
                  </a:lnTo>
                  <a:cubicBezTo>
                    <a:pt x="243" y="2"/>
                    <a:pt x="243" y="1"/>
                    <a:pt x="244" y="1"/>
                  </a:cubicBezTo>
                  <a:cubicBezTo>
                    <a:pt x="244" y="1"/>
                    <a:pt x="245" y="0"/>
                    <a:pt x="246" y="1"/>
                  </a:cubicBezTo>
                  <a:cubicBezTo>
                    <a:pt x="246" y="1"/>
                    <a:pt x="247" y="1"/>
                    <a:pt x="248" y="1"/>
                  </a:cubicBezTo>
                  <a:cubicBezTo>
                    <a:pt x="248" y="2"/>
                    <a:pt x="249" y="3"/>
                    <a:pt x="250" y="3"/>
                  </a:cubicBezTo>
                  <a:close/>
                </a:path>
              </a:pathLst>
            </a:custGeom>
            <a:solidFill>
              <a:srgbClr val="59595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75" name="Freeform 51"/>
            <p:cNvSpPr>
              <a:spLocks noEditPoints="1"/>
            </p:cNvSpPr>
            <p:nvPr/>
          </p:nvSpPr>
          <p:spPr bwMode="auto">
            <a:xfrm>
              <a:off x="2951" y="3105"/>
              <a:ext cx="148" cy="154"/>
            </a:xfrm>
            <a:custGeom>
              <a:avLst/>
              <a:gdLst/>
              <a:ahLst/>
              <a:cxnLst>
                <a:cxn ang="0">
                  <a:pos x="118" y="272"/>
                </a:cxn>
                <a:cxn ang="0">
                  <a:pos x="70" y="319"/>
                </a:cxn>
                <a:cxn ang="0">
                  <a:pos x="62" y="312"/>
                </a:cxn>
                <a:cxn ang="0">
                  <a:pos x="60" y="256"/>
                </a:cxn>
                <a:cxn ang="0">
                  <a:pos x="41" y="224"/>
                </a:cxn>
                <a:cxn ang="0">
                  <a:pos x="15" y="236"/>
                </a:cxn>
                <a:cxn ang="0">
                  <a:pos x="8" y="254"/>
                </a:cxn>
                <a:cxn ang="0">
                  <a:pos x="1" y="249"/>
                </a:cxn>
                <a:cxn ang="0">
                  <a:pos x="1" y="240"/>
                </a:cxn>
                <a:cxn ang="0">
                  <a:pos x="25" y="210"/>
                </a:cxn>
                <a:cxn ang="0">
                  <a:pos x="63" y="224"/>
                </a:cxn>
                <a:cxn ang="0">
                  <a:pos x="74" y="299"/>
                </a:cxn>
                <a:cxn ang="0">
                  <a:pos x="113" y="265"/>
                </a:cxn>
                <a:cxn ang="0">
                  <a:pos x="173" y="197"/>
                </a:cxn>
                <a:cxn ang="0">
                  <a:pos x="132" y="240"/>
                </a:cxn>
                <a:cxn ang="0">
                  <a:pos x="73" y="181"/>
                </a:cxn>
                <a:cxn ang="0">
                  <a:pos x="115" y="137"/>
                </a:cxn>
                <a:cxn ang="0">
                  <a:pos x="129" y="163"/>
                </a:cxn>
                <a:cxn ang="0">
                  <a:pos x="98" y="152"/>
                </a:cxn>
                <a:cxn ang="0">
                  <a:pos x="95" y="192"/>
                </a:cxn>
                <a:cxn ang="0">
                  <a:pos x="146" y="227"/>
                </a:cxn>
                <a:cxn ang="0">
                  <a:pos x="159" y="198"/>
                </a:cxn>
                <a:cxn ang="0">
                  <a:pos x="251" y="131"/>
                </a:cxn>
                <a:cxn ang="0">
                  <a:pos x="253" y="138"/>
                </a:cxn>
                <a:cxn ang="0">
                  <a:pos x="204" y="182"/>
                </a:cxn>
                <a:cxn ang="0">
                  <a:pos x="197" y="174"/>
                </a:cxn>
                <a:cxn ang="0">
                  <a:pos x="192" y="107"/>
                </a:cxn>
                <a:cxn ang="0">
                  <a:pos x="171" y="87"/>
                </a:cxn>
                <a:cxn ang="0">
                  <a:pos x="148" y="108"/>
                </a:cxn>
                <a:cxn ang="0">
                  <a:pos x="143" y="118"/>
                </a:cxn>
                <a:cxn ang="0">
                  <a:pos x="136" y="112"/>
                </a:cxn>
                <a:cxn ang="0">
                  <a:pos x="139" y="97"/>
                </a:cxn>
                <a:cxn ang="0">
                  <a:pos x="172" y="71"/>
                </a:cxn>
                <a:cxn ang="0">
                  <a:pos x="204" y="99"/>
                </a:cxn>
                <a:cxn ang="0">
                  <a:pos x="244" y="129"/>
                </a:cxn>
                <a:cxn ang="0">
                  <a:pos x="251" y="131"/>
                </a:cxn>
                <a:cxn ang="0">
                  <a:pos x="309" y="81"/>
                </a:cxn>
                <a:cxn ang="0">
                  <a:pos x="263" y="107"/>
                </a:cxn>
                <a:cxn ang="0">
                  <a:pos x="246" y="73"/>
                </a:cxn>
                <a:cxn ang="0">
                  <a:pos x="222" y="61"/>
                </a:cxn>
                <a:cxn ang="0">
                  <a:pos x="210" y="24"/>
                </a:cxn>
                <a:cxn ang="0">
                  <a:pos x="252" y="1"/>
                </a:cxn>
                <a:cxn ang="0">
                  <a:pos x="268" y="32"/>
                </a:cxn>
                <a:cxn ang="0">
                  <a:pos x="297" y="41"/>
                </a:cxn>
                <a:cxn ang="0">
                  <a:pos x="239" y="14"/>
                </a:cxn>
                <a:cxn ang="0">
                  <a:pos x="224" y="45"/>
                </a:cxn>
                <a:cxn ang="0">
                  <a:pos x="254" y="47"/>
                </a:cxn>
                <a:cxn ang="0">
                  <a:pos x="289" y="53"/>
                </a:cxn>
                <a:cxn ang="0">
                  <a:pos x="258" y="68"/>
                </a:cxn>
                <a:cxn ang="0">
                  <a:pos x="276" y="94"/>
                </a:cxn>
              </a:cxnLst>
              <a:rect l="0" t="0" r="r" b="b"/>
              <a:pathLst>
                <a:path w="314" h="319">
                  <a:moveTo>
                    <a:pt x="115" y="267"/>
                  </a:moveTo>
                  <a:cubicBezTo>
                    <a:pt x="116" y="268"/>
                    <a:pt x="116" y="268"/>
                    <a:pt x="117" y="269"/>
                  </a:cubicBezTo>
                  <a:cubicBezTo>
                    <a:pt x="117" y="270"/>
                    <a:pt x="117" y="270"/>
                    <a:pt x="118" y="271"/>
                  </a:cubicBezTo>
                  <a:cubicBezTo>
                    <a:pt x="118" y="271"/>
                    <a:pt x="118" y="272"/>
                    <a:pt x="118" y="272"/>
                  </a:cubicBezTo>
                  <a:cubicBezTo>
                    <a:pt x="118" y="273"/>
                    <a:pt x="117" y="273"/>
                    <a:pt x="117" y="274"/>
                  </a:cubicBezTo>
                  <a:lnTo>
                    <a:pt x="74" y="317"/>
                  </a:lnTo>
                  <a:cubicBezTo>
                    <a:pt x="73" y="318"/>
                    <a:pt x="72" y="318"/>
                    <a:pt x="72" y="318"/>
                  </a:cubicBezTo>
                  <a:cubicBezTo>
                    <a:pt x="71" y="319"/>
                    <a:pt x="71" y="319"/>
                    <a:pt x="70" y="319"/>
                  </a:cubicBezTo>
                  <a:cubicBezTo>
                    <a:pt x="69" y="319"/>
                    <a:pt x="69" y="319"/>
                    <a:pt x="68" y="318"/>
                  </a:cubicBezTo>
                  <a:cubicBezTo>
                    <a:pt x="67" y="318"/>
                    <a:pt x="66" y="317"/>
                    <a:pt x="65" y="316"/>
                  </a:cubicBezTo>
                  <a:cubicBezTo>
                    <a:pt x="65" y="315"/>
                    <a:pt x="64" y="315"/>
                    <a:pt x="63" y="314"/>
                  </a:cubicBezTo>
                  <a:cubicBezTo>
                    <a:pt x="63" y="313"/>
                    <a:pt x="63" y="312"/>
                    <a:pt x="62" y="312"/>
                  </a:cubicBezTo>
                  <a:cubicBezTo>
                    <a:pt x="62" y="311"/>
                    <a:pt x="62" y="310"/>
                    <a:pt x="62" y="310"/>
                  </a:cubicBezTo>
                  <a:cubicBezTo>
                    <a:pt x="61" y="309"/>
                    <a:pt x="61" y="308"/>
                    <a:pt x="61" y="307"/>
                  </a:cubicBezTo>
                  <a:lnTo>
                    <a:pt x="61" y="275"/>
                  </a:lnTo>
                  <a:cubicBezTo>
                    <a:pt x="61" y="268"/>
                    <a:pt x="60" y="261"/>
                    <a:pt x="60" y="256"/>
                  </a:cubicBezTo>
                  <a:cubicBezTo>
                    <a:pt x="59" y="251"/>
                    <a:pt x="58" y="247"/>
                    <a:pt x="57" y="243"/>
                  </a:cubicBezTo>
                  <a:cubicBezTo>
                    <a:pt x="55" y="240"/>
                    <a:pt x="54" y="237"/>
                    <a:pt x="52" y="234"/>
                  </a:cubicBezTo>
                  <a:cubicBezTo>
                    <a:pt x="51" y="232"/>
                    <a:pt x="49" y="230"/>
                    <a:pt x="47" y="228"/>
                  </a:cubicBezTo>
                  <a:cubicBezTo>
                    <a:pt x="46" y="226"/>
                    <a:pt x="44" y="225"/>
                    <a:pt x="41" y="224"/>
                  </a:cubicBezTo>
                  <a:cubicBezTo>
                    <a:pt x="39" y="223"/>
                    <a:pt x="37" y="222"/>
                    <a:pt x="35" y="222"/>
                  </a:cubicBezTo>
                  <a:cubicBezTo>
                    <a:pt x="33" y="222"/>
                    <a:pt x="30" y="223"/>
                    <a:pt x="28" y="224"/>
                  </a:cubicBezTo>
                  <a:cubicBezTo>
                    <a:pt x="26" y="225"/>
                    <a:pt x="23" y="226"/>
                    <a:pt x="21" y="228"/>
                  </a:cubicBezTo>
                  <a:cubicBezTo>
                    <a:pt x="19" y="231"/>
                    <a:pt x="17" y="234"/>
                    <a:pt x="15" y="236"/>
                  </a:cubicBezTo>
                  <a:cubicBezTo>
                    <a:pt x="14" y="239"/>
                    <a:pt x="13" y="242"/>
                    <a:pt x="12" y="244"/>
                  </a:cubicBezTo>
                  <a:cubicBezTo>
                    <a:pt x="11" y="246"/>
                    <a:pt x="11" y="248"/>
                    <a:pt x="11" y="250"/>
                  </a:cubicBezTo>
                  <a:cubicBezTo>
                    <a:pt x="10" y="252"/>
                    <a:pt x="10" y="253"/>
                    <a:pt x="9" y="253"/>
                  </a:cubicBezTo>
                  <a:cubicBezTo>
                    <a:pt x="9" y="254"/>
                    <a:pt x="9" y="254"/>
                    <a:pt x="8" y="254"/>
                  </a:cubicBezTo>
                  <a:cubicBezTo>
                    <a:pt x="8" y="254"/>
                    <a:pt x="7" y="254"/>
                    <a:pt x="7" y="254"/>
                  </a:cubicBezTo>
                  <a:cubicBezTo>
                    <a:pt x="6" y="253"/>
                    <a:pt x="6" y="253"/>
                    <a:pt x="5" y="253"/>
                  </a:cubicBezTo>
                  <a:cubicBezTo>
                    <a:pt x="4" y="252"/>
                    <a:pt x="4" y="251"/>
                    <a:pt x="3" y="250"/>
                  </a:cubicBezTo>
                  <a:cubicBezTo>
                    <a:pt x="2" y="250"/>
                    <a:pt x="2" y="249"/>
                    <a:pt x="1" y="249"/>
                  </a:cubicBezTo>
                  <a:cubicBezTo>
                    <a:pt x="1" y="248"/>
                    <a:pt x="1" y="248"/>
                    <a:pt x="0" y="247"/>
                  </a:cubicBezTo>
                  <a:cubicBezTo>
                    <a:pt x="0" y="247"/>
                    <a:pt x="0" y="247"/>
                    <a:pt x="0" y="246"/>
                  </a:cubicBezTo>
                  <a:cubicBezTo>
                    <a:pt x="0" y="246"/>
                    <a:pt x="0" y="245"/>
                    <a:pt x="0" y="244"/>
                  </a:cubicBezTo>
                  <a:cubicBezTo>
                    <a:pt x="0" y="243"/>
                    <a:pt x="0" y="242"/>
                    <a:pt x="1" y="240"/>
                  </a:cubicBezTo>
                  <a:cubicBezTo>
                    <a:pt x="1" y="238"/>
                    <a:pt x="2" y="236"/>
                    <a:pt x="3" y="233"/>
                  </a:cubicBezTo>
                  <a:cubicBezTo>
                    <a:pt x="4" y="231"/>
                    <a:pt x="5" y="228"/>
                    <a:pt x="7" y="225"/>
                  </a:cubicBezTo>
                  <a:cubicBezTo>
                    <a:pt x="9" y="223"/>
                    <a:pt x="11" y="220"/>
                    <a:pt x="13" y="218"/>
                  </a:cubicBezTo>
                  <a:cubicBezTo>
                    <a:pt x="17" y="214"/>
                    <a:pt x="21" y="211"/>
                    <a:pt x="25" y="210"/>
                  </a:cubicBezTo>
                  <a:cubicBezTo>
                    <a:pt x="29" y="208"/>
                    <a:pt x="33" y="207"/>
                    <a:pt x="36" y="207"/>
                  </a:cubicBezTo>
                  <a:cubicBezTo>
                    <a:pt x="40" y="207"/>
                    <a:pt x="44" y="208"/>
                    <a:pt x="47" y="209"/>
                  </a:cubicBezTo>
                  <a:cubicBezTo>
                    <a:pt x="50" y="211"/>
                    <a:pt x="54" y="213"/>
                    <a:pt x="56" y="216"/>
                  </a:cubicBezTo>
                  <a:cubicBezTo>
                    <a:pt x="59" y="218"/>
                    <a:pt x="61" y="221"/>
                    <a:pt x="63" y="224"/>
                  </a:cubicBezTo>
                  <a:cubicBezTo>
                    <a:pt x="65" y="227"/>
                    <a:pt x="67" y="230"/>
                    <a:pt x="68" y="235"/>
                  </a:cubicBezTo>
                  <a:cubicBezTo>
                    <a:pt x="70" y="239"/>
                    <a:pt x="71" y="244"/>
                    <a:pt x="72" y="251"/>
                  </a:cubicBezTo>
                  <a:cubicBezTo>
                    <a:pt x="73" y="257"/>
                    <a:pt x="73" y="265"/>
                    <a:pt x="73" y="274"/>
                  </a:cubicBezTo>
                  <a:lnTo>
                    <a:pt x="74" y="299"/>
                  </a:lnTo>
                  <a:lnTo>
                    <a:pt x="108" y="265"/>
                  </a:lnTo>
                  <a:cubicBezTo>
                    <a:pt x="108" y="265"/>
                    <a:pt x="109" y="264"/>
                    <a:pt x="109" y="264"/>
                  </a:cubicBezTo>
                  <a:cubicBezTo>
                    <a:pt x="110" y="264"/>
                    <a:pt x="110" y="264"/>
                    <a:pt x="111" y="264"/>
                  </a:cubicBezTo>
                  <a:cubicBezTo>
                    <a:pt x="111" y="264"/>
                    <a:pt x="112" y="265"/>
                    <a:pt x="113" y="265"/>
                  </a:cubicBezTo>
                  <a:cubicBezTo>
                    <a:pt x="113" y="266"/>
                    <a:pt x="114" y="266"/>
                    <a:pt x="115" y="267"/>
                  </a:cubicBezTo>
                  <a:close/>
                  <a:moveTo>
                    <a:pt x="150" y="161"/>
                  </a:moveTo>
                  <a:cubicBezTo>
                    <a:pt x="156" y="167"/>
                    <a:pt x="161" y="173"/>
                    <a:pt x="165" y="179"/>
                  </a:cubicBezTo>
                  <a:cubicBezTo>
                    <a:pt x="169" y="185"/>
                    <a:pt x="172" y="191"/>
                    <a:pt x="173" y="197"/>
                  </a:cubicBezTo>
                  <a:cubicBezTo>
                    <a:pt x="175" y="203"/>
                    <a:pt x="175" y="208"/>
                    <a:pt x="173" y="214"/>
                  </a:cubicBezTo>
                  <a:cubicBezTo>
                    <a:pt x="172" y="219"/>
                    <a:pt x="168" y="225"/>
                    <a:pt x="163" y="230"/>
                  </a:cubicBezTo>
                  <a:cubicBezTo>
                    <a:pt x="158" y="235"/>
                    <a:pt x="153" y="238"/>
                    <a:pt x="148" y="240"/>
                  </a:cubicBezTo>
                  <a:cubicBezTo>
                    <a:pt x="143" y="242"/>
                    <a:pt x="137" y="242"/>
                    <a:pt x="132" y="240"/>
                  </a:cubicBezTo>
                  <a:cubicBezTo>
                    <a:pt x="126" y="239"/>
                    <a:pt x="121" y="236"/>
                    <a:pt x="115" y="232"/>
                  </a:cubicBezTo>
                  <a:cubicBezTo>
                    <a:pt x="109" y="228"/>
                    <a:pt x="103" y="223"/>
                    <a:pt x="96" y="216"/>
                  </a:cubicBezTo>
                  <a:cubicBezTo>
                    <a:pt x="90" y="210"/>
                    <a:pt x="85" y="204"/>
                    <a:pt x="81" y="198"/>
                  </a:cubicBezTo>
                  <a:cubicBezTo>
                    <a:pt x="77" y="192"/>
                    <a:pt x="74" y="186"/>
                    <a:pt x="73" y="181"/>
                  </a:cubicBezTo>
                  <a:cubicBezTo>
                    <a:pt x="72" y="175"/>
                    <a:pt x="72" y="169"/>
                    <a:pt x="73" y="164"/>
                  </a:cubicBezTo>
                  <a:cubicBezTo>
                    <a:pt x="75" y="158"/>
                    <a:pt x="78" y="153"/>
                    <a:pt x="84" y="148"/>
                  </a:cubicBezTo>
                  <a:cubicBezTo>
                    <a:pt x="89" y="143"/>
                    <a:pt x="94" y="139"/>
                    <a:pt x="99" y="138"/>
                  </a:cubicBezTo>
                  <a:cubicBezTo>
                    <a:pt x="104" y="136"/>
                    <a:pt x="109" y="136"/>
                    <a:pt x="115" y="137"/>
                  </a:cubicBezTo>
                  <a:cubicBezTo>
                    <a:pt x="120" y="139"/>
                    <a:pt x="126" y="141"/>
                    <a:pt x="132" y="145"/>
                  </a:cubicBezTo>
                  <a:cubicBezTo>
                    <a:pt x="138" y="150"/>
                    <a:pt x="144" y="155"/>
                    <a:pt x="150" y="161"/>
                  </a:cubicBezTo>
                  <a:close/>
                  <a:moveTo>
                    <a:pt x="140" y="173"/>
                  </a:moveTo>
                  <a:cubicBezTo>
                    <a:pt x="136" y="169"/>
                    <a:pt x="133" y="166"/>
                    <a:pt x="129" y="163"/>
                  </a:cubicBezTo>
                  <a:cubicBezTo>
                    <a:pt x="126" y="160"/>
                    <a:pt x="123" y="158"/>
                    <a:pt x="120" y="156"/>
                  </a:cubicBezTo>
                  <a:cubicBezTo>
                    <a:pt x="117" y="154"/>
                    <a:pt x="114" y="152"/>
                    <a:pt x="111" y="152"/>
                  </a:cubicBezTo>
                  <a:cubicBezTo>
                    <a:pt x="109" y="151"/>
                    <a:pt x="106" y="150"/>
                    <a:pt x="104" y="150"/>
                  </a:cubicBezTo>
                  <a:cubicBezTo>
                    <a:pt x="102" y="151"/>
                    <a:pt x="100" y="151"/>
                    <a:pt x="98" y="152"/>
                  </a:cubicBezTo>
                  <a:cubicBezTo>
                    <a:pt x="95" y="153"/>
                    <a:pt x="93" y="155"/>
                    <a:pt x="92" y="157"/>
                  </a:cubicBezTo>
                  <a:cubicBezTo>
                    <a:pt x="88" y="160"/>
                    <a:pt x="86" y="164"/>
                    <a:pt x="86" y="168"/>
                  </a:cubicBezTo>
                  <a:cubicBezTo>
                    <a:pt x="85" y="171"/>
                    <a:pt x="86" y="175"/>
                    <a:pt x="87" y="179"/>
                  </a:cubicBezTo>
                  <a:cubicBezTo>
                    <a:pt x="89" y="183"/>
                    <a:pt x="91" y="188"/>
                    <a:pt x="95" y="192"/>
                  </a:cubicBezTo>
                  <a:cubicBezTo>
                    <a:pt x="98" y="196"/>
                    <a:pt x="102" y="200"/>
                    <a:pt x="106" y="205"/>
                  </a:cubicBezTo>
                  <a:cubicBezTo>
                    <a:pt x="112" y="211"/>
                    <a:pt x="117" y="215"/>
                    <a:pt x="122" y="219"/>
                  </a:cubicBezTo>
                  <a:cubicBezTo>
                    <a:pt x="127" y="222"/>
                    <a:pt x="131" y="225"/>
                    <a:pt x="135" y="226"/>
                  </a:cubicBezTo>
                  <a:cubicBezTo>
                    <a:pt x="139" y="227"/>
                    <a:pt x="143" y="227"/>
                    <a:pt x="146" y="227"/>
                  </a:cubicBezTo>
                  <a:cubicBezTo>
                    <a:pt x="149" y="226"/>
                    <a:pt x="152" y="224"/>
                    <a:pt x="155" y="221"/>
                  </a:cubicBezTo>
                  <a:cubicBezTo>
                    <a:pt x="157" y="219"/>
                    <a:pt x="159" y="216"/>
                    <a:pt x="160" y="214"/>
                  </a:cubicBezTo>
                  <a:cubicBezTo>
                    <a:pt x="161" y="211"/>
                    <a:pt x="161" y="209"/>
                    <a:pt x="161" y="206"/>
                  </a:cubicBezTo>
                  <a:cubicBezTo>
                    <a:pt x="161" y="204"/>
                    <a:pt x="160" y="201"/>
                    <a:pt x="159" y="198"/>
                  </a:cubicBezTo>
                  <a:cubicBezTo>
                    <a:pt x="158" y="196"/>
                    <a:pt x="157" y="193"/>
                    <a:pt x="155" y="190"/>
                  </a:cubicBezTo>
                  <a:cubicBezTo>
                    <a:pt x="153" y="187"/>
                    <a:pt x="151" y="184"/>
                    <a:pt x="148" y="182"/>
                  </a:cubicBezTo>
                  <a:cubicBezTo>
                    <a:pt x="146" y="179"/>
                    <a:pt x="143" y="176"/>
                    <a:pt x="140" y="173"/>
                  </a:cubicBezTo>
                  <a:close/>
                  <a:moveTo>
                    <a:pt x="251" y="131"/>
                  </a:moveTo>
                  <a:cubicBezTo>
                    <a:pt x="251" y="132"/>
                    <a:pt x="252" y="133"/>
                    <a:pt x="252" y="133"/>
                  </a:cubicBezTo>
                  <a:cubicBezTo>
                    <a:pt x="253" y="134"/>
                    <a:pt x="253" y="135"/>
                    <a:pt x="253" y="135"/>
                  </a:cubicBezTo>
                  <a:cubicBezTo>
                    <a:pt x="254" y="136"/>
                    <a:pt x="254" y="136"/>
                    <a:pt x="253" y="137"/>
                  </a:cubicBezTo>
                  <a:cubicBezTo>
                    <a:pt x="253" y="137"/>
                    <a:pt x="253" y="138"/>
                    <a:pt x="253" y="138"/>
                  </a:cubicBezTo>
                  <a:lnTo>
                    <a:pt x="209" y="181"/>
                  </a:lnTo>
                  <a:cubicBezTo>
                    <a:pt x="209" y="182"/>
                    <a:pt x="208" y="182"/>
                    <a:pt x="208" y="183"/>
                  </a:cubicBezTo>
                  <a:cubicBezTo>
                    <a:pt x="207" y="183"/>
                    <a:pt x="206" y="183"/>
                    <a:pt x="206" y="183"/>
                  </a:cubicBezTo>
                  <a:cubicBezTo>
                    <a:pt x="205" y="183"/>
                    <a:pt x="204" y="183"/>
                    <a:pt x="204" y="182"/>
                  </a:cubicBezTo>
                  <a:cubicBezTo>
                    <a:pt x="203" y="182"/>
                    <a:pt x="202" y="181"/>
                    <a:pt x="201" y="180"/>
                  </a:cubicBezTo>
                  <a:cubicBezTo>
                    <a:pt x="200" y="179"/>
                    <a:pt x="200" y="179"/>
                    <a:pt x="199" y="178"/>
                  </a:cubicBezTo>
                  <a:cubicBezTo>
                    <a:pt x="199" y="177"/>
                    <a:pt x="198" y="177"/>
                    <a:pt x="198" y="176"/>
                  </a:cubicBezTo>
                  <a:cubicBezTo>
                    <a:pt x="198" y="175"/>
                    <a:pt x="198" y="175"/>
                    <a:pt x="197" y="174"/>
                  </a:cubicBezTo>
                  <a:cubicBezTo>
                    <a:pt x="197" y="173"/>
                    <a:pt x="197" y="172"/>
                    <a:pt x="197" y="171"/>
                  </a:cubicBezTo>
                  <a:lnTo>
                    <a:pt x="197" y="139"/>
                  </a:lnTo>
                  <a:cubicBezTo>
                    <a:pt x="197" y="132"/>
                    <a:pt x="196" y="126"/>
                    <a:pt x="195" y="121"/>
                  </a:cubicBezTo>
                  <a:cubicBezTo>
                    <a:pt x="195" y="115"/>
                    <a:pt x="194" y="111"/>
                    <a:pt x="192" y="107"/>
                  </a:cubicBezTo>
                  <a:cubicBezTo>
                    <a:pt x="191" y="104"/>
                    <a:pt x="190" y="101"/>
                    <a:pt x="188" y="98"/>
                  </a:cubicBezTo>
                  <a:cubicBezTo>
                    <a:pt x="187" y="96"/>
                    <a:pt x="185" y="94"/>
                    <a:pt x="183" y="92"/>
                  </a:cubicBezTo>
                  <a:cubicBezTo>
                    <a:pt x="181" y="91"/>
                    <a:pt x="179" y="89"/>
                    <a:pt x="177" y="88"/>
                  </a:cubicBezTo>
                  <a:cubicBezTo>
                    <a:pt x="175" y="87"/>
                    <a:pt x="173" y="87"/>
                    <a:pt x="171" y="87"/>
                  </a:cubicBezTo>
                  <a:cubicBezTo>
                    <a:pt x="168" y="87"/>
                    <a:pt x="166" y="87"/>
                    <a:pt x="164" y="88"/>
                  </a:cubicBezTo>
                  <a:cubicBezTo>
                    <a:pt x="161" y="89"/>
                    <a:pt x="159" y="91"/>
                    <a:pt x="157" y="93"/>
                  </a:cubicBezTo>
                  <a:cubicBezTo>
                    <a:pt x="154" y="95"/>
                    <a:pt x="152" y="98"/>
                    <a:pt x="151" y="101"/>
                  </a:cubicBezTo>
                  <a:cubicBezTo>
                    <a:pt x="150" y="103"/>
                    <a:pt x="149" y="106"/>
                    <a:pt x="148" y="108"/>
                  </a:cubicBezTo>
                  <a:cubicBezTo>
                    <a:pt x="147" y="111"/>
                    <a:pt x="147" y="113"/>
                    <a:pt x="146" y="114"/>
                  </a:cubicBezTo>
                  <a:cubicBezTo>
                    <a:pt x="146" y="116"/>
                    <a:pt x="146" y="117"/>
                    <a:pt x="145" y="118"/>
                  </a:cubicBezTo>
                  <a:cubicBezTo>
                    <a:pt x="145" y="118"/>
                    <a:pt x="144" y="118"/>
                    <a:pt x="144" y="118"/>
                  </a:cubicBezTo>
                  <a:cubicBezTo>
                    <a:pt x="144" y="118"/>
                    <a:pt x="143" y="118"/>
                    <a:pt x="143" y="118"/>
                  </a:cubicBezTo>
                  <a:cubicBezTo>
                    <a:pt x="142" y="118"/>
                    <a:pt x="142" y="117"/>
                    <a:pt x="141" y="117"/>
                  </a:cubicBezTo>
                  <a:cubicBezTo>
                    <a:pt x="140" y="116"/>
                    <a:pt x="139" y="116"/>
                    <a:pt x="139" y="115"/>
                  </a:cubicBezTo>
                  <a:cubicBezTo>
                    <a:pt x="138" y="114"/>
                    <a:pt x="137" y="114"/>
                    <a:pt x="137" y="113"/>
                  </a:cubicBezTo>
                  <a:cubicBezTo>
                    <a:pt x="137" y="113"/>
                    <a:pt x="136" y="112"/>
                    <a:pt x="136" y="112"/>
                  </a:cubicBezTo>
                  <a:cubicBezTo>
                    <a:pt x="136" y="111"/>
                    <a:pt x="136" y="111"/>
                    <a:pt x="136" y="110"/>
                  </a:cubicBezTo>
                  <a:cubicBezTo>
                    <a:pt x="136" y="110"/>
                    <a:pt x="135" y="109"/>
                    <a:pt x="136" y="108"/>
                  </a:cubicBezTo>
                  <a:cubicBezTo>
                    <a:pt x="136" y="107"/>
                    <a:pt x="136" y="106"/>
                    <a:pt x="136" y="104"/>
                  </a:cubicBezTo>
                  <a:cubicBezTo>
                    <a:pt x="137" y="102"/>
                    <a:pt x="138" y="100"/>
                    <a:pt x="139" y="97"/>
                  </a:cubicBezTo>
                  <a:cubicBezTo>
                    <a:pt x="140" y="95"/>
                    <a:pt x="141" y="92"/>
                    <a:pt x="143" y="90"/>
                  </a:cubicBezTo>
                  <a:cubicBezTo>
                    <a:pt x="145" y="87"/>
                    <a:pt x="147" y="85"/>
                    <a:pt x="149" y="82"/>
                  </a:cubicBezTo>
                  <a:cubicBezTo>
                    <a:pt x="153" y="78"/>
                    <a:pt x="157" y="76"/>
                    <a:pt x="161" y="74"/>
                  </a:cubicBezTo>
                  <a:cubicBezTo>
                    <a:pt x="164" y="72"/>
                    <a:pt x="168" y="71"/>
                    <a:pt x="172" y="71"/>
                  </a:cubicBezTo>
                  <a:cubicBezTo>
                    <a:pt x="176" y="71"/>
                    <a:pt x="179" y="72"/>
                    <a:pt x="183" y="73"/>
                  </a:cubicBezTo>
                  <a:cubicBezTo>
                    <a:pt x="186" y="75"/>
                    <a:pt x="189" y="77"/>
                    <a:pt x="192" y="80"/>
                  </a:cubicBezTo>
                  <a:cubicBezTo>
                    <a:pt x="195" y="82"/>
                    <a:pt x="197" y="85"/>
                    <a:pt x="199" y="88"/>
                  </a:cubicBezTo>
                  <a:cubicBezTo>
                    <a:pt x="201" y="91"/>
                    <a:pt x="203" y="95"/>
                    <a:pt x="204" y="99"/>
                  </a:cubicBezTo>
                  <a:cubicBezTo>
                    <a:pt x="206" y="103"/>
                    <a:pt x="207" y="109"/>
                    <a:pt x="208" y="115"/>
                  </a:cubicBezTo>
                  <a:cubicBezTo>
                    <a:pt x="208" y="121"/>
                    <a:pt x="209" y="129"/>
                    <a:pt x="209" y="138"/>
                  </a:cubicBezTo>
                  <a:lnTo>
                    <a:pt x="210" y="163"/>
                  </a:lnTo>
                  <a:lnTo>
                    <a:pt x="244" y="129"/>
                  </a:lnTo>
                  <a:cubicBezTo>
                    <a:pt x="244" y="129"/>
                    <a:pt x="245" y="129"/>
                    <a:pt x="245" y="128"/>
                  </a:cubicBezTo>
                  <a:cubicBezTo>
                    <a:pt x="245" y="128"/>
                    <a:pt x="246" y="128"/>
                    <a:pt x="247" y="128"/>
                  </a:cubicBezTo>
                  <a:cubicBezTo>
                    <a:pt x="247" y="129"/>
                    <a:pt x="248" y="129"/>
                    <a:pt x="248" y="129"/>
                  </a:cubicBezTo>
                  <a:cubicBezTo>
                    <a:pt x="249" y="130"/>
                    <a:pt x="250" y="130"/>
                    <a:pt x="251" y="131"/>
                  </a:cubicBezTo>
                  <a:close/>
                  <a:moveTo>
                    <a:pt x="305" y="46"/>
                  </a:moveTo>
                  <a:cubicBezTo>
                    <a:pt x="308" y="49"/>
                    <a:pt x="310" y="53"/>
                    <a:pt x="312" y="57"/>
                  </a:cubicBezTo>
                  <a:cubicBezTo>
                    <a:pt x="313" y="61"/>
                    <a:pt x="314" y="65"/>
                    <a:pt x="313" y="69"/>
                  </a:cubicBezTo>
                  <a:cubicBezTo>
                    <a:pt x="313" y="73"/>
                    <a:pt x="311" y="77"/>
                    <a:pt x="309" y="81"/>
                  </a:cubicBezTo>
                  <a:cubicBezTo>
                    <a:pt x="307" y="86"/>
                    <a:pt x="303" y="90"/>
                    <a:pt x="299" y="94"/>
                  </a:cubicBezTo>
                  <a:cubicBezTo>
                    <a:pt x="295" y="98"/>
                    <a:pt x="291" y="101"/>
                    <a:pt x="287" y="104"/>
                  </a:cubicBezTo>
                  <a:cubicBezTo>
                    <a:pt x="283" y="106"/>
                    <a:pt x="279" y="108"/>
                    <a:pt x="275" y="108"/>
                  </a:cubicBezTo>
                  <a:cubicBezTo>
                    <a:pt x="271" y="109"/>
                    <a:pt x="267" y="108"/>
                    <a:pt x="263" y="107"/>
                  </a:cubicBezTo>
                  <a:cubicBezTo>
                    <a:pt x="260" y="106"/>
                    <a:pt x="257" y="104"/>
                    <a:pt x="253" y="101"/>
                  </a:cubicBezTo>
                  <a:cubicBezTo>
                    <a:pt x="251" y="98"/>
                    <a:pt x="249" y="95"/>
                    <a:pt x="248" y="93"/>
                  </a:cubicBezTo>
                  <a:cubicBezTo>
                    <a:pt x="247" y="90"/>
                    <a:pt x="246" y="87"/>
                    <a:pt x="246" y="83"/>
                  </a:cubicBezTo>
                  <a:cubicBezTo>
                    <a:pt x="245" y="80"/>
                    <a:pt x="246" y="77"/>
                    <a:pt x="246" y="73"/>
                  </a:cubicBezTo>
                  <a:cubicBezTo>
                    <a:pt x="247" y="69"/>
                    <a:pt x="248" y="65"/>
                    <a:pt x="250" y="61"/>
                  </a:cubicBezTo>
                  <a:cubicBezTo>
                    <a:pt x="246" y="62"/>
                    <a:pt x="242" y="63"/>
                    <a:pt x="239" y="63"/>
                  </a:cubicBezTo>
                  <a:cubicBezTo>
                    <a:pt x="236" y="64"/>
                    <a:pt x="233" y="64"/>
                    <a:pt x="230" y="64"/>
                  </a:cubicBezTo>
                  <a:cubicBezTo>
                    <a:pt x="227" y="63"/>
                    <a:pt x="224" y="62"/>
                    <a:pt x="222" y="61"/>
                  </a:cubicBezTo>
                  <a:cubicBezTo>
                    <a:pt x="219" y="60"/>
                    <a:pt x="217" y="58"/>
                    <a:pt x="215" y="56"/>
                  </a:cubicBezTo>
                  <a:cubicBezTo>
                    <a:pt x="212" y="53"/>
                    <a:pt x="210" y="50"/>
                    <a:pt x="208" y="47"/>
                  </a:cubicBezTo>
                  <a:cubicBezTo>
                    <a:pt x="207" y="44"/>
                    <a:pt x="206" y="40"/>
                    <a:pt x="206" y="36"/>
                  </a:cubicBezTo>
                  <a:cubicBezTo>
                    <a:pt x="207" y="32"/>
                    <a:pt x="208" y="28"/>
                    <a:pt x="210" y="24"/>
                  </a:cubicBezTo>
                  <a:cubicBezTo>
                    <a:pt x="212" y="20"/>
                    <a:pt x="215" y="16"/>
                    <a:pt x="219" y="12"/>
                  </a:cubicBezTo>
                  <a:cubicBezTo>
                    <a:pt x="223" y="8"/>
                    <a:pt x="227" y="5"/>
                    <a:pt x="231" y="3"/>
                  </a:cubicBezTo>
                  <a:cubicBezTo>
                    <a:pt x="235" y="1"/>
                    <a:pt x="238" y="0"/>
                    <a:pt x="242" y="0"/>
                  </a:cubicBezTo>
                  <a:cubicBezTo>
                    <a:pt x="245" y="0"/>
                    <a:pt x="249" y="0"/>
                    <a:pt x="252" y="1"/>
                  </a:cubicBezTo>
                  <a:cubicBezTo>
                    <a:pt x="255" y="3"/>
                    <a:pt x="258" y="5"/>
                    <a:pt x="260" y="7"/>
                  </a:cubicBezTo>
                  <a:cubicBezTo>
                    <a:pt x="263" y="9"/>
                    <a:pt x="264" y="12"/>
                    <a:pt x="265" y="14"/>
                  </a:cubicBezTo>
                  <a:cubicBezTo>
                    <a:pt x="267" y="17"/>
                    <a:pt x="267" y="20"/>
                    <a:pt x="268" y="23"/>
                  </a:cubicBezTo>
                  <a:cubicBezTo>
                    <a:pt x="268" y="26"/>
                    <a:pt x="268" y="29"/>
                    <a:pt x="268" y="32"/>
                  </a:cubicBezTo>
                  <a:cubicBezTo>
                    <a:pt x="267" y="35"/>
                    <a:pt x="267" y="39"/>
                    <a:pt x="266" y="43"/>
                  </a:cubicBezTo>
                  <a:cubicBezTo>
                    <a:pt x="270" y="41"/>
                    <a:pt x="274" y="40"/>
                    <a:pt x="278" y="39"/>
                  </a:cubicBezTo>
                  <a:cubicBezTo>
                    <a:pt x="281" y="39"/>
                    <a:pt x="285" y="38"/>
                    <a:pt x="288" y="39"/>
                  </a:cubicBezTo>
                  <a:cubicBezTo>
                    <a:pt x="291" y="39"/>
                    <a:pt x="294" y="39"/>
                    <a:pt x="297" y="41"/>
                  </a:cubicBezTo>
                  <a:cubicBezTo>
                    <a:pt x="300" y="42"/>
                    <a:pt x="302" y="43"/>
                    <a:pt x="305" y="46"/>
                  </a:cubicBezTo>
                  <a:close/>
                  <a:moveTo>
                    <a:pt x="251" y="19"/>
                  </a:moveTo>
                  <a:cubicBezTo>
                    <a:pt x="249" y="17"/>
                    <a:pt x="248" y="16"/>
                    <a:pt x="246" y="15"/>
                  </a:cubicBezTo>
                  <a:cubicBezTo>
                    <a:pt x="244" y="14"/>
                    <a:pt x="242" y="14"/>
                    <a:pt x="239" y="14"/>
                  </a:cubicBezTo>
                  <a:cubicBezTo>
                    <a:pt x="237" y="14"/>
                    <a:pt x="235" y="15"/>
                    <a:pt x="233" y="16"/>
                  </a:cubicBezTo>
                  <a:cubicBezTo>
                    <a:pt x="231" y="17"/>
                    <a:pt x="229" y="19"/>
                    <a:pt x="227" y="21"/>
                  </a:cubicBezTo>
                  <a:cubicBezTo>
                    <a:pt x="222" y="25"/>
                    <a:pt x="220" y="30"/>
                    <a:pt x="220" y="34"/>
                  </a:cubicBezTo>
                  <a:cubicBezTo>
                    <a:pt x="219" y="38"/>
                    <a:pt x="221" y="42"/>
                    <a:pt x="224" y="45"/>
                  </a:cubicBezTo>
                  <a:cubicBezTo>
                    <a:pt x="226" y="47"/>
                    <a:pt x="228" y="48"/>
                    <a:pt x="230" y="49"/>
                  </a:cubicBezTo>
                  <a:cubicBezTo>
                    <a:pt x="231" y="50"/>
                    <a:pt x="234" y="50"/>
                    <a:pt x="236" y="50"/>
                  </a:cubicBezTo>
                  <a:cubicBezTo>
                    <a:pt x="238" y="50"/>
                    <a:pt x="241" y="50"/>
                    <a:pt x="244" y="49"/>
                  </a:cubicBezTo>
                  <a:cubicBezTo>
                    <a:pt x="247" y="49"/>
                    <a:pt x="250" y="48"/>
                    <a:pt x="254" y="47"/>
                  </a:cubicBezTo>
                  <a:cubicBezTo>
                    <a:pt x="256" y="40"/>
                    <a:pt x="257" y="35"/>
                    <a:pt x="256" y="30"/>
                  </a:cubicBezTo>
                  <a:cubicBezTo>
                    <a:pt x="256" y="26"/>
                    <a:pt x="254" y="22"/>
                    <a:pt x="251" y="19"/>
                  </a:cubicBezTo>
                  <a:close/>
                  <a:moveTo>
                    <a:pt x="295" y="57"/>
                  </a:moveTo>
                  <a:cubicBezTo>
                    <a:pt x="293" y="56"/>
                    <a:pt x="291" y="54"/>
                    <a:pt x="289" y="53"/>
                  </a:cubicBezTo>
                  <a:cubicBezTo>
                    <a:pt x="287" y="53"/>
                    <a:pt x="284" y="52"/>
                    <a:pt x="282" y="52"/>
                  </a:cubicBezTo>
                  <a:cubicBezTo>
                    <a:pt x="279" y="52"/>
                    <a:pt x="276" y="53"/>
                    <a:pt x="273" y="54"/>
                  </a:cubicBezTo>
                  <a:cubicBezTo>
                    <a:pt x="269" y="55"/>
                    <a:pt x="266" y="56"/>
                    <a:pt x="261" y="57"/>
                  </a:cubicBezTo>
                  <a:cubicBezTo>
                    <a:pt x="260" y="61"/>
                    <a:pt x="259" y="64"/>
                    <a:pt x="258" y="68"/>
                  </a:cubicBezTo>
                  <a:cubicBezTo>
                    <a:pt x="258" y="71"/>
                    <a:pt x="258" y="74"/>
                    <a:pt x="258" y="76"/>
                  </a:cubicBezTo>
                  <a:cubicBezTo>
                    <a:pt x="258" y="79"/>
                    <a:pt x="258" y="81"/>
                    <a:pt x="259" y="83"/>
                  </a:cubicBezTo>
                  <a:cubicBezTo>
                    <a:pt x="260" y="85"/>
                    <a:pt x="261" y="87"/>
                    <a:pt x="263" y="89"/>
                  </a:cubicBezTo>
                  <a:cubicBezTo>
                    <a:pt x="267" y="93"/>
                    <a:pt x="271" y="95"/>
                    <a:pt x="276" y="94"/>
                  </a:cubicBezTo>
                  <a:cubicBezTo>
                    <a:pt x="281" y="94"/>
                    <a:pt x="286" y="91"/>
                    <a:pt x="291" y="85"/>
                  </a:cubicBezTo>
                  <a:cubicBezTo>
                    <a:pt x="297" y="80"/>
                    <a:pt x="299" y="75"/>
                    <a:pt x="300" y="70"/>
                  </a:cubicBezTo>
                  <a:cubicBezTo>
                    <a:pt x="300" y="65"/>
                    <a:pt x="299" y="61"/>
                    <a:pt x="295" y="57"/>
                  </a:cubicBezTo>
                  <a:close/>
                </a:path>
              </a:pathLst>
            </a:custGeom>
            <a:solidFill>
              <a:srgbClr val="59595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76" name="Freeform 52"/>
            <p:cNvSpPr>
              <a:spLocks noEditPoints="1"/>
            </p:cNvSpPr>
            <p:nvPr/>
          </p:nvSpPr>
          <p:spPr bwMode="auto">
            <a:xfrm>
              <a:off x="3125" y="3106"/>
              <a:ext cx="145" cy="153"/>
            </a:xfrm>
            <a:custGeom>
              <a:avLst/>
              <a:gdLst/>
              <a:ahLst/>
              <a:cxnLst>
                <a:cxn ang="0">
                  <a:pos x="118" y="270"/>
                </a:cxn>
                <a:cxn ang="0">
                  <a:pos x="70" y="317"/>
                </a:cxn>
                <a:cxn ang="0">
                  <a:pos x="62" y="310"/>
                </a:cxn>
                <a:cxn ang="0">
                  <a:pos x="60" y="254"/>
                </a:cxn>
                <a:cxn ang="0">
                  <a:pos x="41" y="222"/>
                </a:cxn>
                <a:cxn ang="0">
                  <a:pos x="15" y="234"/>
                </a:cxn>
                <a:cxn ang="0">
                  <a:pos x="8" y="252"/>
                </a:cxn>
                <a:cxn ang="0">
                  <a:pos x="1" y="247"/>
                </a:cxn>
                <a:cxn ang="0">
                  <a:pos x="1" y="238"/>
                </a:cxn>
                <a:cxn ang="0">
                  <a:pos x="25" y="208"/>
                </a:cxn>
                <a:cxn ang="0">
                  <a:pos x="63" y="222"/>
                </a:cxn>
                <a:cxn ang="0">
                  <a:pos x="74" y="297"/>
                </a:cxn>
                <a:cxn ang="0">
                  <a:pos x="113" y="263"/>
                </a:cxn>
                <a:cxn ang="0">
                  <a:pos x="173" y="195"/>
                </a:cxn>
                <a:cxn ang="0">
                  <a:pos x="132" y="238"/>
                </a:cxn>
                <a:cxn ang="0">
                  <a:pos x="73" y="179"/>
                </a:cxn>
                <a:cxn ang="0">
                  <a:pos x="115" y="135"/>
                </a:cxn>
                <a:cxn ang="0">
                  <a:pos x="129" y="161"/>
                </a:cxn>
                <a:cxn ang="0">
                  <a:pos x="98" y="150"/>
                </a:cxn>
                <a:cxn ang="0">
                  <a:pos x="95" y="190"/>
                </a:cxn>
                <a:cxn ang="0">
                  <a:pos x="146" y="225"/>
                </a:cxn>
                <a:cxn ang="0">
                  <a:pos x="159" y="196"/>
                </a:cxn>
                <a:cxn ang="0">
                  <a:pos x="251" y="129"/>
                </a:cxn>
                <a:cxn ang="0">
                  <a:pos x="253" y="136"/>
                </a:cxn>
                <a:cxn ang="0">
                  <a:pos x="204" y="180"/>
                </a:cxn>
                <a:cxn ang="0">
                  <a:pos x="197" y="172"/>
                </a:cxn>
                <a:cxn ang="0">
                  <a:pos x="192" y="105"/>
                </a:cxn>
                <a:cxn ang="0">
                  <a:pos x="171" y="85"/>
                </a:cxn>
                <a:cxn ang="0">
                  <a:pos x="148" y="106"/>
                </a:cxn>
                <a:cxn ang="0">
                  <a:pos x="143" y="116"/>
                </a:cxn>
                <a:cxn ang="0">
                  <a:pos x="136" y="110"/>
                </a:cxn>
                <a:cxn ang="0">
                  <a:pos x="139" y="95"/>
                </a:cxn>
                <a:cxn ang="0">
                  <a:pos x="172" y="69"/>
                </a:cxn>
                <a:cxn ang="0">
                  <a:pos x="204" y="97"/>
                </a:cxn>
                <a:cxn ang="0">
                  <a:pos x="244" y="127"/>
                </a:cxn>
                <a:cxn ang="0">
                  <a:pos x="251" y="129"/>
                </a:cxn>
                <a:cxn ang="0">
                  <a:pos x="304" y="59"/>
                </a:cxn>
                <a:cxn ang="0">
                  <a:pos x="286" y="105"/>
                </a:cxn>
                <a:cxn ang="0">
                  <a:pos x="271" y="111"/>
                </a:cxn>
                <a:cxn ang="0">
                  <a:pos x="265" y="104"/>
                </a:cxn>
                <a:cxn ang="0">
                  <a:pos x="277" y="96"/>
                </a:cxn>
                <a:cxn ang="0">
                  <a:pos x="287" y="53"/>
                </a:cxn>
                <a:cxn ang="0">
                  <a:pos x="252" y="72"/>
                </a:cxn>
                <a:cxn ang="0">
                  <a:pos x="210" y="52"/>
                </a:cxn>
                <a:cxn ang="0">
                  <a:pos x="228" y="3"/>
                </a:cxn>
                <a:cxn ang="0">
                  <a:pos x="270" y="13"/>
                </a:cxn>
                <a:cxn ang="0">
                  <a:pos x="244" y="15"/>
                </a:cxn>
                <a:cxn ang="0">
                  <a:pos x="220" y="37"/>
                </a:cxn>
                <a:cxn ang="0">
                  <a:pos x="243" y="60"/>
                </a:cxn>
                <a:cxn ang="0">
                  <a:pos x="269" y="32"/>
                </a:cxn>
              </a:cxnLst>
              <a:rect l="0" t="0" r="r" b="b"/>
              <a:pathLst>
                <a:path w="306" h="317">
                  <a:moveTo>
                    <a:pt x="115" y="265"/>
                  </a:moveTo>
                  <a:cubicBezTo>
                    <a:pt x="116" y="266"/>
                    <a:pt x="116" y="266"/>
                    <a:pt x="117" y="267"/>
                  </a:cubicBezTo>
                  <a:cubicBezTo>
                    <a:pt x="117" y="268"/>
                    <a:pt x="117" y="268"/>
                    <a:pt x="118" y="269"/>
                  </a:cubicBezTo>
                  <a:cubicBezTo>
                    <a:pt x="118" y="269"/>
                    <a:pt x="118" y="270"/>
                    <a:pt x="118" y="270"/>
                  </a:cubicBezTo>
                  <a:cubicBezTo>
                    <a:pt x="118" y="271"/>
                    <a:pt x="117" y="271"/>
                    <a:pt x="117" y="272"/>
                  </a:cubicBezTo>
                  <a:lnTo>
                    <a:pt x="74" y="315"/>
                  </a:lnTo>
                  <a:cubicBezTo>
                    <a:pt x="73" y="316"/>
                    <a:pt x="72" y="316"/>
                    <a:pt x="72" y="316"/>
                  </a:cubicBezTo>
                  <a:cubicBezTo>
                    <a:pt x="71" y="317"/>
                    <a:pt x="71" y="317"/>
                    <a:pt x="70" y="317"/>
                  </a:cubicBezTo>
                  <a:cubicBezTo>
                    <a:pt x="69" y="317"/>
                    <a:pt x="69" y="317"/>
                    <a:pt x="68" y="316"/>
                  </a:cubicBezTo>
                  <a:cubicBezTo>
                    <a:pt x="67" y="316"/>
                    <a:pt x="66" y="315"/>
                    <a:pt x="65" y="314"/>
                  </a:cubicBezTo>
                  <a:cubicBezTo>
                    <a:pt x="65" y="313"/>
                    <a:pt x="64" y="313"/>
                    <a:pt x="63" y="312"/>
                  </a:cubicBezTo>
                  <a:cubicBezTo>
                    <a:pt x="63" y="311"/>
                    <a:pt x="63" y="310"/>
                    <a:pt x="62" y="310"/>
                  </a:cubicBezTo>
                  <a:cubicBezTo>
                    <a:pt x="62" y="309"/>
                    <a:pt x="62" y="308"/>
                    <a:pt x="62" y="308"/>
                  </a:cubicBezTo>
                  <a:cubicBezTo>
                    <a:pt x="61" y="307"/>
                    <a:pt x="61" y="306"/>
                    <a:pt x="61" y="305"/>
                  </a:cubicBezTo>
                  <a:lnTo>
                    <a:pt x="61" y="273"/>
                  </a:lnTo>
                  <a:cubicBezTo>
                    <a:pt x="61" y="266"/>
                    <a:pt x="60" y="259"/>
                    <a:pt x="60" y="254"/>
                  </a:cubicBezTo>
                  <a:cubicBezTo>
                    <a:pt x="59" y="249"/>
                    <a:pt x="58" y="245"/>
                    <a:pt x="57" y="241"/>
                  </a:cubicBezTo>
                  <a:cubicBezTo>
                    <a:pt x="55" y="238"/>
                    <a:pt x="54" y="235"/>
                    <a:pt x="52" y="232"/>
                  </a:cubicBezTo>
                  <a:cubicBezTo>
                    <a:pt x="51" y="230"/>
                    <a:pt x="49" y="228"/>
                    <a:pt x="47" y="226"/>
                  </a:cubicBezTo>
                  <a:cubicBezTo>
                    <a:pt x="46" y="224"/>
                    <a:pt x="44" y="223"/>
                    <a:pt x="41" y="222"/>
                  </a:cubicBezTo>
                  <a:cubicBezTo>
                    <a:pt x="39" y="221"/>
                    <a:pt x="37" y="220"/>
                    <a:pt x="35" y="220"/>
                  </a:cubicBezTo>
                  <a:cubicBezTo>
                    <a:pt x="33" y="220"/>
                    <a:pt x="30" y="221"/>
                    <a:pt x="28" y="222"/>
                  </a:cubicBezTo>
                  <a:cubicBezTo>
                    <a:pt x="26" y="223"/>
                    <a:pt x="23" y="224"/>
                    <a:pt x="21" y="226"/>
                  </a:cubicBezTo>
                  <a:cubicBezTo>
                    <a:pt x="19" y="229"/>
                    <a:pt x="17" y="232"/>
                    <a:pt x="15" y="234"/>
                  </a:cubicBezTo>
                  <a:cubicBezTo>
                    <a:pt x="14" y="237"/>
                    <a:pt x="13" y="240"/>
                    <a:pt x="12" y="242"/>
                  </a:cubicBezTo>
                  <a:cubicBezTo>
                    <a:pt x="11" y="244"/>
                    <a:pt x="11" y="246"/>
                    <a:pt x="11" y="248"/>
                  </a:cubicBezTo>
                  <a:cubicBezTo>
                    <a:pt x="10" y="250"/>
                    <a:pt x="10" y="251"/>
                    <a:pt x="9" y="251"/>
                  </a:cubicBezTo>
                  <a:cubicBezTo>
                    <a:pt x="9" y="252"/>
                    <a:pt x="9" y="252"/>
                    <a:pt x="8" y="252"/>
                  </a:cubicBezTo>
                  <a:cubicBezTo>
                    <a:pt x="8" y="252"/>
                    <a:pt x="7" y="252"/>
                    <a:pt x="7" y="252"/>
                  </a:cubicBezTo>
                  <a:cubicBezTo>
                    <a:pt x="6" y="251"/>
                    <a:pt x="6" y="251"/>
                    <a:pt x="5" y="251"/>
                  </a:cubicBezTo>
                  <a:cubicBezTo>
                    <a:pt x="4" y="250"/>
                    <a:pt x="4" y="249"/>
                    <a:pt x="3" y="248"/>
                  </a:cubicBezTo>
                  <a:cubicBezTo>
                    <a:pt x="2" y="248"/>
                    <a:pt x="2" y="247"/>
                    <a:pt x="1" y="247"/>
                  </a:cubicBezTo>
                  <a:cubicBezTo>
                    <a:pt x="1" y="246"/>
                    <a:pt x="1" y="246"/>
                    <a:pt x="0" y="245"/>
                  </a:cubicBezTo>
                  <a:cubicBezTo>
                    <a:pt x="0" y="245"/>
                    <a:pt x="0" y="245"/>
                    <a:pt x="0" y="244"/>
                  </a:cubicBezTo>
                  <a:cubicBezTo>
                    <a:pt x="0" y="244"/>
                    <a:pt x="0" y="243"/>
                    <a:pt x="0" y="242"/>
                  </a:cubicBezTo>
                  <a:cubicBezTo>
                    <a:pt x="0" y="241"/>
                    <a:pt x="0" y="240"/>
                    <a:pt x="1" y="238"/>
                  </a:cubicBezTo>
                  <a:cubicBezTo>
                    <a:pt x="1" y="236"/>
                    <a:pt x="2" y="234"/>
                    <a:pt x="3" y="231"/>
                  </a:cubicBezTo>
                  <a:cubicBezTo>
                    <a:pt x="4" y="229"/>
                    <a:pt x="5" y="226"/>
                    <a:pt x="7" y="223"/>
                  </a:cubicBezTo>
                  <a:cubicBezTo>
                    <a:pt x="9" y="221"/>
                    <a:pt x="11" y="218"/>
                    <a:pt x="13" y="216"/>
                  </a:cubicBezTo>
                  <a:cubicBezTo>
                    <a:pt x="17" y="212"/>
                    <a:pt x="21" y="209"/>
                    <a:pt x="25" y="208"/>
                  </a:cubicBezTo>
                  <a:cubicBezTo>
                    <a:pt x="29" y="206"/>
                    <a:pt x="33" y="205"/>
                    <a:pt x="36" y="205"/>
                  </a:cubicBezTo>
                  <a:cubicBezTo>
                    <a:pt x="40" y="205"/>
                    <a:pt x="44" y="206"/>
                    <a:pt x="47" y="207"/>
                  </a:cubicBezTo>
                  <a:cubicBezTo>
                    <a:pt x="50" y="209"/>
                    <a:pt x="54" y="211"/>
                    <a:pt x="56" y="214"/>
                  </a:cubicBezTo>
                  <a:cubicBezTo>
                    <a:pt x="59" y="216"/>
                    <a:pt x="61" y="219"/>
                    <a:pt x="63" y="222"/>
                  </a:cubicBezTo>
                  <a:cubicBezTo>
                    <a:pt x="65" y="225"/>
                    <a:pt x="67" y="228"/>
                    <a:pt x="68" y="233"/>
                  </a:cubicBezTo>
                  <a:cubicBezTo>
                    <a:pt x="70" y="237"/>
                    <a:pt x="71" y="242"/>
                    <a:pt x="72" y="249"/>
                  </a:cubicBezTo>
                  <a:cubicBezTo>
                    <a:pt x="73" y="255"/>
                    <a:pt x="73" y="263"/>
                    <a:pt x="73" y="272"/>
                  </a:cubicBezTo>
                  <a:lnTo>
                    <a:pt x="74" y="297"/>
                  </a:lnTo>
                  <a:lnTo>
                    <a:pt x="108" y="263"/>
                  </a:lnTo>
                  <a:cubicBezTo>
                    <a:pt x="108" y="263"/>
                    <a:pt x="109" y="262"/>
                    <a:pt x="109" y="262"/>
                  </a:cubicBezTo>
                  <a:cubicBezTo>
                    <a:pt x="110" y="262"/>
                    <a:pt x="110" y="262"/>
                    <a:pt x="111" y="262"/>
                  </a:cubicBezTo>
                  <a:cubicBezTo>
                    <a:pt x="111" y="262"/>
                    <a:pt x="112" y="263"/>
                    <a:pt x="113" y="263"/>
                  </a:cubicBezTo>
                  <a:cubicBezTo>
                    <a:pt x="113" y="264"/>
                    <a:pt x="114" y="264"/>
                    <a:pt x="115" y="265"/>
                  </a:cubicBezTo>
                  <a:close/>
                  <a:moveTo>
                    <a:pt x="150" y="159"/>
                  </a:moveTo>
                  <a:cubicBezTo>
                    <a:pt x="156" y="165"/>
                    <a:pt x="161" y="171"/>
                    <a:pt x="165" y="177"/>
                  </a:cubicBezTo>
                  <a:cubicBezTo>
                    <a:pt x="169" y="183"/>
                    <a:pt x="172" y="189"/>
                    <a:pt x="173" y="195"/>
                  </a:cubicBezTo>
                  <a:cubicBezTo>
                    <a:pt x="175" y="201"/>
                    <a:pt x="175" y="206"/>
                    <a:pt x="173" y="212"/>
                  </a:cubicBezTo>
                  <a:cubicBezTo>
                    <a:pt x="172" y="217"/>
                    <a:pt x="168" y="223"/>
                    <a:pt x="163" y="228"/>
                  </a:cubicBezTo>
                  <a:cubicBezTo>
                    <a:pt x="158" y="233"/>
                    <a:pt x="153" y="236"/>
                    <a:pt x="148" y="238"/>
                  </a:cubicBezTo>
                  <a:cubicBezTo>
                    <a:pt x="143" y="240"/>
                    <a:pt x="137" y="240"/>
                    <a:pt x="132" y="238"/>
                  </a:cubicBezTo>
                  <a:cubicBezTo>
                    <a:pt x="126" y="237"/>
                    <a:pt x="121" y="234"/>
                    <a:pt x="115" y="230"/>
                  </a:cubicBezTo>
                  <a:cubicBezTo>
                    <a:pt x="109" y="226"/>
                    <a:pt x="103" y="221"/>
                    <a:pt x="96" y="214"/>
                  </a:cubicBezTo>
                  <a:cubicBezTo>
                    <a:pt x="90" y="208"/>
                    <a:pt x="85" y="202"/>
                    <a:pt x="81" y="196"/>
                  </a:cubicBezTo>
                  <a:cubicBezTo>
                    <a:pt x="77" y="190"/>
                    <a:pt x="74" y="184"/>
                    <a:pt x="73" y="179"/>
                  </a:cubicBezTo>
                  <a:cubicBezTo>
                    <a:pt x="72" y="173"/>
                    <a:pt x="72" y="167"/>
                    <a:pt x="73" y="162"/>
                  </a:cubicBezTo>
                  <a:cubicBezTo>
                    <a:pt x="75" y="156"/>
                    <a:pt x="78" y="151"/>
                    <a:pt x="84" y="146"/>
                  </a:cubicBezTo>
                  <a:cubicBezTo>
                    <a:pt x="89" y="141"/>
                    <a:pt x="94" y="137"/>
                    <a:pt x="99" y="136"/>
                  </a:cubicBezTo>
                  <a:cubicBezTo>
                    <a:pt x="104" y="134"/>
                    <a:pt x="109" y="134"/>
                    <a:pt x="115" y="135"/>
                  </a:cubicBezTo>
                  <a:cubicBezTo>
                    <a:pt x="120" y="137"/>
                    <a:pt x="126" y="139"/>
                    <a:pt x="132" y="143"/>
                  </a:cubicBezTo>
                  <a:cubicBezTo>
                    <a:pt x="138" y="148"/>
                    <a:pt x="144" y="153"/>
                    <a:pt x="150" y="159"/>
                  </a:cubicBezTo>
                  <a:close/>
                  <a:moveTo>
                    <a:pt x="140" y="171"/>
                  </a:moveTo>
                  <a:cubicBezTo>
                    <a:pt x="136" y="167"/>
                    <a:pt x="133" y="164"/>
                    <a:pt x="129" y="161"/>
                  </a:cubicBezTo>
                  <a:cubicBezTo>
                    <a:pt x="126" y="158"/>
                    <a:pt x="123" y="156"/>
                    <a:pt x="120" y="154"/>
                  </a:cubicBezTo>
                  <a:cubicBezTo>
                    <a:pt x="117" y="152"/>
                    <a:pt x="114" y="150"/>
                    <a:pt x="111" y="150"/>
                  </a:cubicBezTo>
                  <a:cubicBezTo>
                    <a:pt x="109" y="149"/>
                    <a:pt x="106" y="148"/>
                    <a:pt x="104" y="148"/>
                  </a:cubicBezTo>
                  <a:cubicBezTo>
                    <a:pt x="102" y="149"/>
                    <a:pt x="100" y="149"/>
                    <a:pt x="98" y="150"/>
                  </a:cubicBezTo>
                  <a:cubicBezTo>
                    <a:pt x="95" y="151"/>
                    <a:pt x="93" y="153"/>
                    <a:pt x="92" y="155"/>
                  </a:cubicBezTo>
                  <a:cubicBezTo>
                    <a:pt x="88" y="158"/>
                    <a:pt x="86" y="162"/>
                    <a:pt x="86" y="166"/>
                  </a:cubicBezTo>
                  <a:cubicBezTo>
                    <a:pt x="85" y="169"/>
                    <a:pt x="86" y="173"/>
                    <a:pt x="87" y="177"/>
                  </a:cubicBezTo>
                  <a:cubicBezTo>
                    <a:pt x="89" y="181"/>
                    <a:pt x="91" y="186"/>
                    <a:pt x="95" y="190"/>
                  </a:cubicBezTo>
                  <a:cubicBezTo>
                    <a:pt x="98" y="194"/>
                    <a:pt x="102" y="198"/>
                    <a:pt x="106" y="203"/>
                  </a:cubicBezTo>
                  <a:cubicBezTo>
                    <a:pt x="112" y="209"/>
                    <a:pt x="117" y="213"/>
                    <a:pt x="122" y="217"/>
                  </a:cubicBezTo>
                  <a:cubicBezTo>
                    <a:pt x="127" y="220"/>
                    <a:pt x="131" y="223"/>
                    <a:pt x="135" y="224"/>
                  </a:cubicBezTo>
                  <a:cubicBezTo>
                    <a:pt x="139" y="225"/>
                    <a:pt x="143" y="225"/>
                    <a:pt x="146" y="225"/>
                  </a:cubicBezTo>
                  <a:cubicBezTo>
                    <a:pt x="149" y="224"/>
                    <a:pt x="152" y="222"/>
                    <a:pt x="155" y="219"/>
                  </a:cubicBezTo>
                  <a:cubicBezTo>
                    <a:pt x="157" y="217"/>
                    <a:pt x="159" y="214"/>
                    <a:pt x="160" y="212"/>
                  </a:cubicBezTo>
                  <a:cubicBezTo>
                    <a:pt x="161" y="209"/>
                    <a:pt x="161" y="207"/>
                    <a:pt x="161" y="204"/>
                  </a:cubicBezTo>
                  <a:cubicBezTo>
                    <a:pt x="161" y="202"/>
                    <a:pt x="160" y="199"/>
                    <a:pt x="159" y="196"/>
                  </a:cubicBezTo>
                  <a:cubicBezTo>
                    <a:pt x="158" y="194"/>
                    <a:pt x="157" y="191"/>
                    <a:pt x="155" y="188"/>
                  </a:cubicBezTo>
                  <a:cubicBezTo>
                    <a:pt x="153" y="185"/>
                    <a:pt x="151" y="182"/>
                    <a:pt x="148" y="180"/>
                  </a:cubicBezTo>
                  <a:cubicBezTo>
                    <a:pt x="146" y="177"/>
                    <a:pt x="143" y="174"/>
                    <a:pt x="140" y="171"/>
                  </a:cubicBezTo>
                  <a:close/>
                  <a:moveTo>
                    <a:pt x="251" y="129"/>
                  </a:moveTo>
                  <a:cubicBezTo>
                    <a:pt x="251" y="130"/>
                    <a:pt x="252" y="131"/>
                    <a:pt x="252" y="131"/>
                  </a:cubicBezTo>
                  <a:cubicBezTo>
                    <a:pt x="253" y="132"/>
                    <a:pt x="253" y="133"/>
                    <a:pt x="253" y="133"/>
                  </a:cubicBezTo>
                  <a:cubicBezTo>
                    <a:pt x="254" y="134"/>
                    <a:pt x="254" y="134"/>
                    <a:pt x="253" y="135"/>
                  </a:cubicBezTo>
                  <a:cubicBezTo>
                    <a:pt x="253" y="135"/>
                    <a:pt x="253" y="136"/>
                    <a:pt x="253" y="136"/>
                  </a:cubicBezTo>
                  <a:lnTo>
                    <a:pt x="209" y="179"/>
                  </a:lnTo>
                  <a:cubicBezTo>
                    <a:pt x="209" y="180"/>
                    <a:pt x="208" y="180"/>
                    <a:pt x="208" y="181"/>
                  </a:cubicBezTo>
                  <a:cubicBezTo>
                    <a:pt x="207" y="181"/>
                    <a:pt x="206" y="181"/>
                    <a:pt x="206" y="181"/>
                  </a:cubicBezTo>
                  <a:cubicBezTo>
                    <a:pt x="205" y="181"/>
                    <a:pt x="204" y="181"/>
                    <a:pt x="204" y="180"/>
                  </a:cubicBezTo>
                  <a:cubicBezTo>
                    <a:pt x="203" y="180"/>
                    <a:pt x="202" y="179"/>
                    <a:pt x="201" y="178"/>
                  </a:cubicBezTo>
                  <a:cubicBezTo>
                    <a:pt x="200" y="177"/>
                    <a:pt x="200" y="177"/>
                    <a:pt x="199" y="176"/>
                  </a:cubicBezTo>
                  <a:cubicBezTo>
                    <a:pt x="199" y="175"/>
                    <a:pt x="198" y="175"/>
                    <a:pt x="198" y="174"/>
                  </a:cubicBezTo>
                  <a:cubicBezTo>
                    <a:pt x="198" y="173"/>
                    <a:pt x="198" y="173"/>
                    <a:pt x="197" y="172"/>
                  </a:cubicBezTo>
                  <a:cubicBezTo>
                    <a:pt x="197" y="171"/>
                    <a:pt x="197" y="170"/>
                    <a:pt x="197" y="169"/>
                  </a:cubicBezTo>
                  <a:lnTo>
                    <a:pt x="197" y="137"/>
                  </a:lnTo>
                  <a:cubicBezTo>
                    <a:pt x="197" y="130"/>
                    <a:pt x="196" y="124"/>
                    <a:pt x="195" y="119"/>
                  </a:cubicBezTo>
                  <a:cubicBezTo>
                    <a:pt x="195" y="113"/>
                    <a:pt x="194" y="109"/>
                    <a:pt x="192" y="105"/>
                  </a:cubicBezTo>
                  <a:cubicBezTo>
                    <a:pt x="191" y="102"/>
                    <a:pt x="190" y="99"/>
                    <a:pt x="188" y="96"/>
                  </a:cubicBezTo>
                  <a:cubicBezTo>
                    <a:pt x="187" y="94"/>
                    <a:pt x="185" y="92"/>
                    <a:pt x="183" y="90"/>
                  </a:cubicBezTo>
                  <a:cubicBezTo>
                    <a:pt x="181" y="89"/>
                    <a:pt x="179" y="87"/>
                    <a:pt x="177" y="86"/>
                  </a:cubicBezTo>
                  <a:cubicBezTo>
                    <a:pt x="175" y="85"/>
                    <a:pt x="173" y="85"/>
                    <a:pt x="171" y="85"/>
                  </a:cubicBezTo>
                  <a:cubicBezTo>
                    <a:pt x="168" y="85"/>
                    <a:pt x="166" y="85"/>
                    <a:pt x="164" y="86"/>
                  </a:cubicBezTo>
                  <a:cubicBezTo>
                    <a:pt x="161" y="87"/>
                    <a:pt x="159" y="89"/>
                    <a:pt x="157" y="91"/>
                  </a:cubicBezTo>
                  <a:cubicBezTo>
                    <a:pt x="154" y="93"/>
                    <a:pt x="152" y="96"/>
                    <a:pt x="151" y="99"/>
                  </a:cubicBezTo>
                  <a:cubicBezTo>
                    <a:pt x="150" y="101"/>
                    <a:pt x="149" y="104"/>
                    <a:pt x="148" y="106"/>
                  </a:cubicBezTo>
                  <a:cubicBezTo>
                    <a:pt x="147" y="109"/>
                    <a:pt x="147" y="111"/>
                    <a:pt x="146" y="112"/>
                  </a:cubicBezTo>
                  <a:cubicBezTo>
                    <a:pt x="146" y="114"/>
                    <a:pt x="146" y="115"/>
                    <a:pt x="145" y="116"/>
                  </a:cubicBezTo>
                  <a:cubicBezTo>
                    <a:pt x="145" y="116"/>
                    <a:pt x="144" y="116"/>
                    <a:pt x="144" y="116"/>
                  </a:cubicBezTo>
                  <a:cubicBezTo>
                    <a:pt x="144" y="116"/>
                    <a:pt x="143" y="116"/>
                    <a:pt x="143" y="116"/>
                  </a:cubicBezTo>
                  <a:cubicBezTo>
                    <a:pt x="142" y="116"/>
                    <a:pt x="142" y="115"/>
                    <a:pt x="141" y="115"/>
                  </a:cubicBezTo>
                  <a:cubicBezTo>
                    <a:pt x="140" y="114"/>
                    <a:pt x="139" y="114"/>
                    <a:pt x="139" y="113"/>
                  </a:cubicBezTo>
                  <a:cubicBezTo>
                    <a:pt x="138" y="112"/>
                    <a:pt x="137" y="112"/>
                    <a:pt x="137" y="111"/>
                  </a:cubicBezTo>
                  <a:cubicBezTo>
                    <a:pt x="137" y="111"/>
                    <a:pt x="136" y="110"/>
                    <a:pt x="136" y="110"/>
                  </a:cubicBezTo>
                  <a:cubicBezTo>
                    <a:pt x="136" y="109"/>
                    <a:pt x="136" y="109"/>
                    <a:pt x="136" y="108"/>
                  </a:cubicBezTo>
                  <a:cubicBezTo>
                    <a:pt x="136" y="108"/>
                    <a:pt x="135" y="107"/>
                    <a:pt x="136" y="106"/>
                  </a:cubicBezTo>
                  <a:cubicBezTo>
                    <a:pt x="136" y="105"/>
                    <a:pt x="136" y="104"/>
                    <a:pt x="136" y="102"/>
                  </a:cubicBezTo>
                  <a:cubicBezTo>
                    <a:pt x="137" y="100"/>
                    <a:pt x="138" y="98"/>
                    <a:pt x="139" y="95"/>
                  </a:cubicBezTo>
                  <a:cubicBezTo>
                    <a:pt x="140" y="93"/>
                    <a:pt x="141" y="90"/>
                    <a:pt x="143" y="88"/>
                  </a:cubicBezTo>
                  <a:cubicBezTo>
                    <a:pt x="145" y="85"/>
                    <a:pt x="147" y="83"/>
                    <a:pt x="149" y="80"/>
                  </a:cubicBezTo>
                  <a:cubicBezTo>
                    <a:pt x="153" y="76"/>
                    <a:pt x="157" y="74"/>
                    <a:pt x="161" y="72"/>
                  </a:cubicBezTo>
                  <a:cubicBezTo>
                    <a:pt x="164" y="70"/>
                    <a:pt x="168" y="69"/>
                    <a:pt x="172" y="69"/>
                  </a:cubicBezTo>
                  <a:cubicBezTo>
                    <a:pt x="176" y="69"/>
                    <a:pt x="179" y="70"/>
                    <a:pt x="183" y="71"/>
                  </a:cubicBezTo>
                  <a:cubicBezTo>
                    <a:pt x="186" y="73"/>
                    <a:pt x="189" y="75"/>
                    <a:pt x="192" y="78"/>
                  </a:cubicBezTo>
                  <a:cubicBezTo>
                    <a:pt x="195" y="80"/>
                    <a:pt x="197" y="83"/>
                    <a:pt x="199" y="86"/>
                  </a:cubicBezTo>
                  <a:cubicBezTo>
                    <a:pt x="201" y="89"/>
                    <a:pt x="203" y="93"/>
                    <a:pt x="204" y="97"/>
                  </a:cubicBezTo>
                  <a:cubicBezTo>
                    <a:pt x="206" y="101"/>
                    <a:pt x="207" y="107"/>
                    <a:pt x="208" y="113"/>
                  </a:cubicBezTo>
                  <a:cubicBezTo>
                    <a:pt x="208" y="119"/>
                    <a:pt x="209" y="127"/>
                    <a:pt x="209" y="136"/>
                  </a:cubicBezTo>
                  <a:lnTo>
                    <a:pt x="210" y="161"/>
                  </a:lnTo>
                  <a:lnTo>
                    <a:pt x="244" y="127"/>
                  </a:lnTo>
                  <a:cubicBezTo>
                    <a:pt x="244" y="127"/>
                    <a:pt x="245" y="127"/>
                    <a:pt x="245" y="126"/>
                  </a:cubicBezTo>
                  <a:cubicBezTo>
                    <a:pt x="245" y="126"/>
                    <a:pt x="246" y="126"/>
                    <a:pt x="247" y="126"/>
                  </a:cubicBezTo>
                  <a:cubicBezTo>
                    <a:pt x="247" y="127"/>
                    <a:pt x="248" y="127"/>
                    <a:pt x="248" y="127"/>
                  </a:cubicBezTo>
                  <a:cubicBezTo>
                    <a:pt x="249" y="128"/>
                    <a:pt x="250" y="128"/>
                    <a:pt x="251" y="129"/>
                  </a:cubicBezTo>
                  <a:close/>
                  <a:moveTo>
                    <a:pt x="281" y="23"/>
                  </a:moveTo>
                  <a:cubicBezTo>
                    <a:pt x="285" y="26"/>
                    <a:pt x="288" y="30"/>
                    <a:pt x="291" y="34"/>
                  </a:cubicBezTo>
                  <a:cubicBezTo>
                    <a:pt x="294" y="38"/>
                    <a:pt x="297" y="42"/>
                    <a:pt x="299" y="46"/>
                  </a:cubicBezTo>
                  <a:cubicBezTo>
                    <a:pt x="301" y="50"/>
                    <a:pt x="303" y="54"/>
                    <a:pt x="304" y="59"/>
                  </a:cubicBezTo>
                  <a:cubicBezTo>
                    <a:pt x="305" y="63"/>
                    <a:pt x="306" y="68"/>
                    <a:pt x="305" y="72"/>
                  </a:cubicBezTo>
                  <a:cubicBezTo>
                    <a:pt x="305" y="77"/>
                    <a:pt x="303" y="82"/>
                    <a:pt x="301" y="86"/>
                  </a:cubicBezTo>
                  <a:cubicBezTo>
                    <a:pt x="299" y="91"/>
                    <a:pt x="296" y="95"/>
                    <a:pt x="291" y="100"/>
                  </a:cubicBezTo>
                  <a:cubicBezTo>
                    <a:pt x="289" y="102"/>
                    <a:pt x="288" y="103"/>
                    <a:pt x="286" y="105"/>
                  </a:cubicBezTo>
                  <a:cubicBezTo>
                    <a:pt x="284" y="106"/>
                    <a:pt x="282" y="107"/>
                    <a:pt x="280" y="108"/>
                  </a:cubicBezTo>
                  <a:cubicBezTo>
                    <a:pt x="279" y="109"/>
                    <a:pt x="277" y="110"/>
                    <a:pt x="276" y="111"/>
                  </a:cubicBezTo>
                  <a:cubicBezTo>
                    <a:pt x="275" y="111"/>
                    <a:pt x="274" y="111"/>
                    <a:pt x="273" y="111"/>
                  </a:cubicBezTo>
                  <a:cubicBezTo>
                    <a:pt x="272" y="111"/>
                    <a:pt x="271" y="111"/>
                    <a:pt x="271" y="111"/>
                  </a:cubicBezTo>
                  <a:cubicBezTo>
                    <a:pt x="270" y="110"/>
                    <a:pt x="269" y="110"/>
                    <a:pt x="268" y="109"/>
                  </a:cubicBezTo>
                  <a:cubicBezTo>
                    <a:pt x="267" y="108"/>
                    <a:pt x="266" y="107"/>
                    <a:pt x="266" y="106"/>
                  </a:cubicBezTo>
                  <a:cubicBezTo>
                    <a:pt x="265" y="106"/>
                    <a:pt x="265" y="105"/>
                    <a:pt x="265" y="105"/>
                  </a:cubicBezTo>
                  <a:cubicBezTo>
                    <a:pt x="265" y="104"/>
                    <a:pt x="265" y="104"/>
                    <a:pt x="265" y="104"/>
                  </a:cubicBezTo>
                  <a:cubicBezTo>
                    <a:pt x="265" y="103"/>
                    <a:pt x="265" y="103"/>
                    <a:pt x="265" y="103"/>
                  </a:cubicBezTo>
                  <a:cubicBezTo>
                    <a:pt x="266" y="102"/>
                    <a:pt x="267" y="102"/>
                    <a:pt x="268" y="101"/>
                  </a:cubicBezTo>
                  <a:cubicBezTo>
                    <a:pt x="269" y="101"/>
                    <a:pt x="270" y="100"/>
                    <a:pt x="272" y="99"/>
                  </a:cubicBezTo>
                  <a:cubicBezTo>
                    <a:pt x="274" y="98"/>
                    <a:pt x="275" y="97"/>
                    <a:pt x="277" y="96"/>
                  </a:cubicBezTo>
                  <a:cubicBezTo>
                    <a:pt x="279" y="95"/>
                    <a:pt x="281" y="93"/>
                    <a:pt x="283" y="91"/>
                  </a:cubicBezTo>
                  <a:cubicBezTo>
                    <a:pt x="287" y="87"/>
                    <a:pt x="290" y="83"/>
                    <a:pt x="291" y="78"/>
                  </a:cubicBezTo>
                  <a:cubicBezTo>
                    <a:pt x="292" y="74"/>
                    <a:pt x="293" y="70"/>
                    <a:pt x="292" y="65"/>
                  </a:cubicBezTo>
                  <a:cubicBezTo>
                    <a:pt x="291" y="61"/>
                    <a:pt x="290" y="57"/>
                    <a:pt x="287" y="53"/>
                  </a:cubicBezTo>
                  <a:cubicBezTo>
                    <a:pt x="285" y="48"/>
                    <a:pt x="282" y="44"/>
                    <a:pt x="278" y="40"/>
                  </a:cubicBezTo>
                  <a:cubicBezTo>
                    <a:pt x="277" y="44"/>
                    <a:pt x="276" y="48"/>
                    <a:pt x="274" y="51"/>
                  </a:cubicBezTo>
                  <a:cubicBezTo>
                    <a:pt x="271" y="55"/>
                    <a:pt x="269" y="59"/>
                    <a:pt x="265" y="63"/>
                  </a:cubicBezTo>
                  <a:cubicBezTo>
                    <a:pt x="260" y="68"/>
                    <a:pt x="256" y="71"/>
                    <a:pt x="252" y="72"/>
                  </a:cubicBezTo>
                  <a:cubicBezTo>
                    <a:pt x="248" y="74"/>
                    <a:pt x="244" y="75"/>
                    <a:pt x="240" y="75"/>
                  </a:cubicBezTo>
                  <a:cubicBezTo>
                    <a:pt x="236" y="75"/>
                    <a:pt x="232" y="73"/>
                    <a:pt x="229" y="71"/>
                  </a:cubicBezTo>
                  <a:cubicBezTo>
                    <a:pt x="225" y="69"/>
                    <a:pt x="221" y="67"/>
                    <a:pt x="218" y="63"/>
                  </a:cubicBezTo>
                  <a:cubicBezTo>
                    <a:pt x="215" y="60"/>
                    <a:pt x="212" y="56"/>
                    <a:pt x="210" y="52"/>
                  </a:cubicBezTo>
                  <a:cubicBezTo>
                    <a:pt x="207" y="48"/>
                    <a:pt x="206" y="43"/>
                    <a:pt x="206" y="39"/>
                  </a:cubicBezTo>
                  <a:cubicBezTo>
                    <a:pt x="206" y="34"/>
                    <a:pt x="207" y="30"/>
                    <a:pt x="209" y="25"/>
                  </a:cubicBezTo>
                  <a:cubicBezTo>
                    <a:pt x="210" y="20"/>
                    <a:pt x="214" y="15"/>
                    <a:pt x="218" y="11"/>
                  </a:cubicBezTo>
                  <a:cubicBezTo>
                    <a:pt x="222" y="7"/>
                    <a:pt x="225" y="5"/>
                    <a:pt x="228" y="3"/>
                  </a:cubicBezTo>
                  <a:cubicBezTo>
                    <a:pt x="232" y="2"/>
                    <a:pt x="235" y="1"/>
                    <a:pt x="238" y="0"/>
                  </a:cubicBezTo>
                  <a:cubicBezTo>
                    <a:pt x="242" y="0"/>
                    <a:pt x="245" y="0"/>
                    <a:pt x="249" y="1"/>
                  </a:cubicBezTo>
                  <a:cubicBezTo>
                    <a:pt x="252" y="2"/>
                    <a:pt x="256" y="4"/>
                    <a:pt x="260" y="6"/>
                  </a:cubicBezTo>
                  <a:cubicBezTo>
                    <a:pt x="263" y="8"/>
                    <a:pt x="267" y="10"/>
                    <a:pt x="270" y="13"/>
                  </a:cubicBezTo>
                  <a:cubicBezTo>
                    <a:pt x="274" y="16"/>
                    <a:pt x="278" y="19"/>
                    <a:pt x="281" y="23"/>
                  </a:cubicBezTo>
                  <a:close/>
                  <a:moveTo>
                    <a:pt x="269" y="32"/>
                  </a:moveTo>
                  <a:cubicBezTo>
                    <a:pt x="264" y="27"/>
                    <a:pt x="259" y="23"/>
                    <a:pt x="255" y="20"/>
                  </a:cubicBezTo>
                  <a:cubicBezTo>
                    <a:pt x="251" y="17"/>
                    <a:pt x="247" y="15"/>
                    <a:pt x="244" y="15"/>
                  </a:cubicBezTo>
                  <a:cubicBezTo>
                    <a:pt x="240" y="14"/>
                    <a:pt x="237" y="14"/>
                    <a:pt x="234" y="15"/>
                  </a:cubicBezTo>
                  <a:cubicBezTo>
                    <a:pt x="231" y="16"/>
                    <a:pt x="228" y="18"/>
                    <a:pt x="226" y="20"/>
                  </a:cubicBezTo>
                  <a:cubicBezTo>
                    <a:pt x="223" y="23"/>
                    <a:pt x="221" y="25"/>
                    <a:pt x="220" y="28"/>
                  </a:cubicBezTo>
                  <a:cubicBezTo>
                    <a:pt x="219" y="31"/>
                    <a:pt x="219" y="34"/>
                    <a:pt x="220" y="37"/>
                  </a:cubicBezTo>
                  <a:cubicBezTo>
                    <a:pt x="220" y="39"/>
                    <a:pt x="221" y="42"/>
                    <a:pt x="222" y="45"/>
                  </a:cubicBezTo>
                  <a:cubicBezTo>
                    <a:pt x="224" y="47"/>
                    <a:pt x="226" y="50"/>
                    <a:pt x="228" y="52"/>
                  </a:cubicBezTo>
                  <a:cubicBezTo>
                    <a:pt x="230" y="54"/>
                    <a:pt x="233" y="56"/>
                    <a:pt x="235" y="58"/>
                  </a:cubicBezTo>
                  <a:cubicBezTo>
                    <a:pt x="238" y="59"/>
                    <a:pt x="240" y="60"/>
                    <a:pt x="243" y="60"/>
                  </a:cubicBezTo>
                  <a:cubicBezTo>
                    <a:pt x="245" y="60"/>
                    <a:pt x="248" y="60"/>
                    <a:pt x="250" y="59"/>
                  </a:cubicBezTo>
                  <a:cubicBezTo>
                    <a:pt x="253" y="58"/>
                    <a:pt x="255" y="56"/>
                    <a:pt x="258" y="53"/>
                  </a:cubicBezTo>
                  <a:cubicBezTo>
                    <a:pt x="261" y="50"/>
                    <a:pt x="264" y="47"/>
                    <a:pt x="266" y="43"/>
                  </a:cubicBezTo>
                  <a:cubicBezTo>
                    <a:pt x="268" y="39"/>
                    <a:pt x="269" y="36"/>
                    <a:pt x="269" y="32"/>
                  </a:cubicBezTo>
                  <a:close/>
                </a:path>
              </a:pathLst>
            </a:custGeom>
            <a:solidFill>
              <a:srgbClr val="59595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77" name="Freeform 53"/>
            <p:cNvSpPr>
              <a:spLocks noEditPoints="1"/>
            </p:cNvSpPr>
            <p:nvPr/>
          </p:nvSpPr>
          <p:spPr bwMode="auto">
            <a:xfrm>
              <a:off x="3300" y="3105"/>
              <a:ext cx="147" cy="154"/>
            </a:xfrm>
            <a:custGeom>
              <a:avLst/>
              <a:gdLst/>
              <a:ahLst/>
              <a:cxnLst>
                <a:cxn ang="0">
                  <a:pos x="118" y="272"/>
                </a:cxn>
                <a:cxn ang="0">
                  <a:pos x="70" y="319"/>
                </a:cxn>
                <a:cxn ang="0">
                  <a:pos x="62" y="312"/>
                </a:cxn>
                <a:cxn ang="0">
                  <a:pos x="60" y="256"/>
                </a:cxn>
                <a:cxn ang="0">
                  <a:pos x="41" y="224"/>
                </a:cxn>
                <a:cxn ang="0">
                  <a:pos x="15" y="236"/>
                </a:cxn>
                <a:cxn ang="0">
                  <a:pos x="8" y="254"/>
                </a:cxn>
                <a:cxn ang="0">
                  <a:pos x="1" y="249"/>
                </a:cxn>
                <a:cxn ang="0">
                  <a:pos x="1" y="240"/>
                </a:cxn>
                <a:cxn ang="0">
                  <a:pos x="25" y="210"/>
                </a:cxn>
                <a:cxn ang="0">
                  <a:pos x="63" y="224"/>
                </a:cxn>
                <a:cxn ang="0">
                  <a:pos x="74" y="299"/>
                </a:cxn>
                <a:cxn ang="0">
                  <a:pos x="113" y="265"/>
                </a:cxn>
                <a:cxn ang="0">
                  <a:pos x="173" y="197"/>
                </a:cxn>
                <a:cxn ang="0">
                  <a:pos x="132" y="240"/>
                </a:cxn>
                <a:cxn ang="0">
                  <a:pos x="73" y="181"/>
                </a:cxn>
                <a:cxn ang="0">
                  <a:pos x="115" y="137"/>
                </a:cxn>
                <a:cxn ang="0">
                  <a:pos x="129" y="163"/>
                </a:cxn>
                <a:cxn ang="0">
                  <a:pos x="98" y="152"/>
                </a:cxn>
                <a:cxn ang="0">
                  <a:pos x="95" y="192"/>
                </a:cxn>
                <a:cxn ang="0">
                  <a:pos x="146" y="227"/>
                </a:cxn>
                <a:cxn ang="0">
                  <a:pos x="159" y="198"/>
                </a:cxn>
                <a:cxn ang="0">
                  <a:pos x="232" y="114"/>
                </a:cxn>
                <a:cxn ang="0">
                  <a:pos x="228" y="165"/>
                </a:cxn>
                <a:cxn ang="0">
                  <a:pos x="202" y="180"/>
                </a:cxn>
                <a:cxn ang="0">
                  <a:pos x="195" y="176"/>
                </a:cxn>
                <a:cxn ang="0">
                  <a:pos x="203" y="167"/>
                </a:cxn>
                <a:cxn ang="0">
                  <a:pos x="228" y="140"/>
                </a:cxn>
                <a:cxn ang="0">
                  <a:pos x="206" y="120"/>
                </a:cxn>
                <a:cxn ang="0">
                  <a:pos x="178" y="140"/>
                </a:cxn>
                <a:cxn ang="0">
                  <a:pos x="171" y="135"/>
                </a:cxn>
                <a:cxn ang="0">
                  <a:pos x="178" y="124"/>
                </a:cxn>
                <a:cxn ang="0">
                  <a:pos x="180" y="92"/>
                </a:cxn>
                <a:cxn ang="0">
                  <a:pos x="156" y="93"/>
                </a:cxn>
                <a:cxn ang="0">
                  <a:pos x="145" y="117"/>
                </a:cxn>
                <a:cxn ang="0">
                  <a:pos x="139" y="115"/>
                </a:cxn>
                <a:cxn ang="0">
                  <a:pos x="135" y="108"/>
                </a:cxn>
                <a:cxn ang="0">
                  <a:pos x="149" y="82"/>
                </a:cxn>
                <a:cxn ang="0">
                  <a:pos x="190" y="79"/>
                </a:cxn>
                <a:cxn ang="0">
                  <a:pos x="195" y="113"/>
                </a:cxn>
                <a:cxn ang="0">
                  <a:pos x="224" y="108"/>
                </a:cxn>
                <a:cxn ang="0">
                  <a:pos x="309" y="61"/>
                </a:cxn>
                <a:cxn ang="0">
                  <a:pos x="268" y="105"/>
                </a:cxn>
                <a:cxn ang="0">
                  <a:pos x="209" y="45"/>
                </a:cxn>
                <a:cxn ang="0">
                  <a:pos x="250" y="1"/>
                </a:cxn>
                <a:cxn ang="0">
                  <a:pos x="265" y="27"/>
                </a:cxn>
                <a:cxn ang="0">
                  <a:pos x="233" y="16"/>
                </a:cxn>
                <a:cxn ang="0">
                  <a:pos x="230" y="56"/>
                </a:cxn>
                <a:cxn ang="0">
                  <a:pos x="282" y="91"/>
                </a:cxn>
                <a:cxn ang="0">
                  <a:pos x="295" y="63"/>
                </a:cxn>
              </a:cxnLst>
              <a:rect l="0" t="0" r="r" b="b"/>
              <a:pathLst>
                <a:path w="311" h="319">
                  <a:moveTo>
                    <a:pt x="115" y="267"/>
                  </a:moveTo>
                  <a:cubicBezTo>
                    <a:pt x="116" y="268"/>
                    <a:pt x="116" y="268"/>
                    <a:pt x="117" y="269"/>
                  </a:cubicBezTo>
                  <a:cubicBezTo>
                    <a:pt x="117" y="270"/>
                    <a:pt x="117" y="270"/>
                    <a:pt x="118" y="271"/>
                  </a:cubicBezTo>
                  <a:cubicBezTo>
                    <a:pt x="118" y="271"/>
                    <a:pt x="118" y="272"/>
                    <a:pt x="118" y="272"/>
                  </a:cubicBezTo>
                  <a:cubicBezTo>
                    <a:pt x="118" y="273"/>
                    <a:pt x="117" y="273"/>
                    <a:pt x="117" y="274"/>
                  </a:cubicBezTo>
                  <a:lnTo>
                    <a:pt x="74" y="317"/>
                  </a:lnTo>
                  <a:cubicBezTo>
                    <a:pt x="73" y="318"/>
                    <a:pt x="72" y="318"/>
                    <a:pt x="72" y="318"/>
                  </a:cubicBezTo>
                  <a:cubicBezTo>
                    <a:pt x="71" y="319"/>
                    <a:pt x="71" y="319"/>
                    <a:pt x="70" y="319"/>
                  </a:cubicBezTo>
                  <a:cubicBezTo>
                    <a:pt x="69" y="319"/>
                    <a:pt x="69" y="319"/>
                    <a:pt x="68" y="318"/>
                  </a:cubicBezTo>
                  <a:cubicBezTo>
                    <a:pt x="67" y="318"/>
                    <a:pt x="66" y="317"/>
                    <a:pt x="65" y="316"/>
                  </a:cubicBezTo>
                  <a:cubicBezTo>
                    <a:pt x="65" y="315"/>
                    <a:pt x="64" y="315"/>
                    <a:pt x="63" y="314"/>
                  </a:cubicBezTo>
                  <a:cubicBezTo>
                    <a:pt x="63" y="313"/>
                    <a:pt x="63" y="312"/>
                    <a:pt x="62" y="312"/>
                  </a:cubicBezTo>
                  <a:cubicBezTo>
                    <a:pt x="62" y="311"/>
                    <a:pt x="62" y="310"/>
                    <a:pt x="62" y="310"/>
                  </a:cubicBezTo>
                  <a:cubicBezTo>
                    <a:pt x="61" y="309"/>
                    <a:pt x="61" y="308"/>
                    <a:pt x="61" y="307"/>
                  </a:cubicBezTo>
                  <a:lnTo>
                    <a:pt x="61" y="275"/>
                  </a:lnTo>
                  <a:cubicBezTo>
                    <a:pt x="61" y="268"/>
                    <a:pt x="60" y="261"/>
                    <a:pt x="60" y="256"/>
                  </a:cubicBezTo>
                  <a:cubicBezTo>
                    <a:pt x="59" y="251"/>
                    <a:pt x="58" y="247"/>
                    <a:pt x="57" y="243"/>
                  </a:cubicBezTo>
                  <a:cubicBezTo>
                    <a:pt x="55" y="240"/>
                    <a:pt x="54" y="237"/>
                    <a:pt x="52" y="234"/>
                  </a:cubicBezTo>
                  <a:cubicBezTo>
                    <a:pt x="51" y="232"/>
                    <a:pt x="49" y="230"/>
                    <a:pt x="47" y="228"/>
                  </a:cubicBezTo>
                  <a:cubicBezTo>
                    <a:pt x="46" y="226"/>
                    <a:pt x="44" y="225"/>
                    <a:pt x="41" y="224"/>
                  </a:cubicBezTo>
                  <a:cubicBezTo>
                    <a:pt x="39" y="223"/>
                    <a:pt x="37" y="222"/>
                    <a:pt x="35" y="222"/>
                  </a:cubicBezTo>
                  <a:cubicBezTo>
                    <a:pt x="33" y="222"/>
                    <a:pt x="30" y="223"/>
                    <a:pt x="28" y="224"/>
                  </a:cubicBezTo>
                  <a:cubicBezTo>
                    <a:pt x="26" y="225"/>
                    <a:pt x="23" y="226"/>
                    <a:pt x="21" y="228"/>
                  </a:cubicBezTo>
                  <a:cubicBezTo>
                    <a:pt x="19" y="231"/>
                    <a:pt x="17" y="234"/>
                    <a:pt x="15" y="236"/>
                  </a:cubicBezTo>
                  <a:cubicBezTo>
                    <a:pt x="14" y="239"/>
                    <a:pt x="13" y="242"/>
                    <a:pt x="12" y="244"/>
                  </a:cubicBezTo>
                  <a:cubicBezTo>
                    <a:pt x="11" y="246"/>
                    <a:pt x="11" y="248"/>
                    <a:pt x="11" y="250"/>
                  </a:cubicBezTo>
                  <a:cubicBezTo>
                    <a:pt x="10" y="252"/>
                    <a:pt x="10" y="253"/>
                    <a:pt x="9" y="253"/>
                  </a:cubicBezTo>
                  <a:cubicBezTo>
                    <a:pt x="9" y="254"/>
                    <a:pt x="9" y="254"/>
                    <a:pt x="8" y="254"/>
                  </a:cubicBezTo>
                  <a:cubicBezTo>
                    <a:pt x="8" y="254"/>
                    <a:pt x="7" y="254"/>
                    <a:pt x="7" y="254"/>
                  </a:cubicBezTo>
                  <a:cubicBezTo>
                    <a:pt x="6" y="253"/>
                    <a:pt x="6" y="253"/>
                    <a:pt x="5" y="253"/>
                  </a:cubicBezTo>
                  <a:cubicBezTo>
                    <a:pt x="4" y="252"/>
                    <a:pt x="4" y="251"/>
                    <a:pt x="3" y="250"/>
                  </a:cubicBezTo>
                  <a:cubicBezTo>
                    <a:pt x="2" y="250"/>
                    <a:pt x="2" y="249"/>
                    <a:pt x="1" y="249"/>
                  </a:cubicBezTo>
                  <a:cubicBezTo>
                    <a:pt x="1" y="248"/>
                    <a:pt x="1" y="248"/>
                    <a:pt x="0" y="247"/>
                  </a:cubicBezTo>
                  <a:cubicBezTo>
                    <a:pt x="0" y="247"/>
                    <a:pt x="0" y="247"/>
                    <a:pt x="0" y="246"/>
                  </a:cubicBezTo>
                  <a:cubicBezTo>
                    <a:pt x="0" y="246"/>
                    <a:pt x="0" y="245"/>
                    <a:pt x="0" y="244"/>
                  </a:cubicBezTo>
                  <a:cubicBezTo>
                    <a:pt x="0" y="243"/>
                    <a:pt x="0" y="242"/>
                    <a:pt x="1" y="240"/>
                  </a:cubicBezTo>
                  <a:cubicBezTo>
                    <a:pt x="1" y="238"/>
                    <a:pt x="2" y="236"/>
                    <a:pt x="3" y="233"/>
                  </a:cubicBezTo>
                  <a:cubicBezTo>
                    <a:pt x="4" y="231"/>
                    <a:pt x="5" y="228"/>
                    <a:pt x="7" y="225"/>
                  </a:cubicBezTo>
                  <a:cubicBezTo>
                    <a:pt x="9" y="223"/>
                    <a:pt x="11" y="220"/>
                    <a:pt x="13" y="218"/>
                  </a:cubicBezTo>
                  <a:cubicBezTo>
                    <a:pt x="17" y="214"/>
                    <a:pt x="21" y="211"/>
                    <a:pt x="25" y="210"/>
                  </a:cubicBezTo>
                  <a:cubicBezTo>
                    <a:pt x="29" y="208"/>
                    <a:pt x="33" y="207"/>
                    <a:pt x="36" y="207"/>
                  </a:cubicBezTo>
                  <a:cubicBezTo>
                    <a:pt x="40" y="207"/>
                    <a:pt x="44" y="208"/>
                    <a:pt x="47" y="209"/>
                  </a:cubicBezTo>
                  <a:cubicBezTo>
                    <a:pt x="50" y="211"/>
                    <a:pt x="54" y="213"/>
                    <a:pt x="56" y="216"/>
                  </a:cubicBezTo>
                  <a:cubicBezTo>
                    <a:pt x="59" y="218"/>
                    <a:pt x="61" y="221"/>
                    <a:pt x="63" y="224"/>
                  </a:cubicBezTo>
                  <a:cubicBezTo>
                    <a:pt x="65" y="227"/>
                    <a:pt x="67" y="230"/>
                    <a:pt x="68" y="235"/>
                  </a:cubicBezTo>
                  <a:cubicBezTo>
                    <a:pt x="70" y="239"/>
                    <a:pt x="71" y="244"/>
                    <a:pt x="72" y="251"/>
                  </a:cubicBezTo>
                  <a:cubicBezTo>
                    <a:pt x="73" y="257"/>
                    <a:pt x="73" y="265"/>
                    <a:pt x="73" y="274"/>
                  </a:cubicBezTo>
                  <a:lnTo>
                    <a:pt x="74" y="299"/>
                  </a:lnTo>
                  <a:lnTo>
                    <a:pt x="108" y="265"/>
                  </a:lnTo>
                  <a:cubicBezTo>
                    <a:pt x="108" y="265"/>
                    <a:pt x="109" y="264"/>
                    <a:pt x="109" y="264"/>
                  </a:cubicBezTo>
                  <a:cubicBezTo>
                    <a:pt x="110" y="264"/>
                    <a:pt x="110" y="264"/>
                    <a:pt x="111" y="264"/>
                  </a:cubicBezTo>
                  <a:cubicBezTo>
                    <a:pt x="111" y="264"/>
                    <a:pt x="112" y="265"/>
                    <a:pt x="113" y="265"/>
                  </a:cubicBezTo>
                  <a:cubicBezTo>
                    <a:pt x="113" y="266"/>
                    <a:pt x="114" y="266"/>
                    <a:pt x="115" y="267"/>
                  </a:cubicBezTo>
                  <a:close/>
                  <a:moveTo>
                    <a:pt x="150" y="161"/>
                  </a:moveTo>
                  <a:cubicBezTo>
                    <a:pt x="156" y="167"/>
                    <a:pt x="161" y="173"/>
                    <a:pt x="165" y="179"/>
                  </a:cubicBezTo>
                  <a:cubicBezTo>
                    <a:pt x="169" y="185"/>
                    <a:pt x="172" y="191"/>
                    <a:pt x="173" y="197"/>
                  </a:cubicBezTo>
                  <a:cubicBezTo>
                    <a:pt x="175" y="203"/>
                    <a:pt x="175" y="208"/>
                    <a:pt x="173" y="214"/>
                  </a:cubicBezTo>
                  <a:cubicBezTo>
                    <a:pt x="172" y="219"/>
                    <a:pt x="168" y="225"/>
                    <a:pt x="163" y="230"/>
                  </a:cubicBezTo>
                  <a:cubicBezTo>
                    <a:pt x="158" y="235"/>
                    <a:pt x="153" y="238"/>
                    <a:pt x="148" y="240"/>
                  </a:cubicBezTo>
                  <a:cubicBezTo>
                    <a:pt x="143" y="242"/>
                    <a:pt x="137" y="242"/>
                    <a:pt x="132" y="240"/>
                  </a:cubicBezTo>
                  <a:cubicBezTo>
                    <a:pt x="126" y="239"/>
                    <a:pt x="121" y="236"/>
                    <a:pt x="115" y="232"/>
                  </a:cubicBezTo>
                  <a:cubicBezTo>
                    <a:pt x="109" y="228"/>
                    <a:pt x="103" y="223"/>
                    <a:pt x="96" y="216"/>
                  </a:cubicBezTo>
                  <a:cubicBezTo>
                    <a:pt x="90" y="210"/>
                    <a:pt x="85" y="204"/>
                    <a:pt x="81" y="198"/>
                  </a:cubicBezTo>
                  <a:cubicBezTo>
                    <a:pt x="77" y="192"/>
                    <a:pt x="74" y="186"/>
                    <a:pt x="73" y="181"/>
                  </a:cubicBezTo>
                  <a:cubicBezTo>
                    <a:pt x="72" y="175"/>
                    <a:pt x="72" y="169"/>
                    <a:pt x="73" y="164"/>
                  </a:cubicBezTo>
                  <a:cubicBezTo>
                    <a:pt x="75" y="158"/>
                    <a:pt x="78" y="153"/>
                    <a:pt x="84" y="148"/>
                  </a:cubicBezTo>
                  <a:cubicBezTo>
                    <a:pt x="89" y="143"/>
                    <a:pt x="94" y="139"/>
                    <a:pt x="99" y="138"/>
                  </a:cubicBezTo>
                  <a:cubicBezTo>
                    <a:pt x="104" y="136"/>
                    <a:pt x="109" y="136"/>
                    <a:pt x="115" y="137"/>
                  </a:cubicBezTo>
                  <a:cubicBezTo>
                    <a:pt x="120" y="139"/>
                    <a:pt x="126" y="141"/>
                    <a:pt x="132" y="145"/>
                  </a:cubicBezTo>
                  <a:cubicBezTo>
                    <a:pt x="138" y="150"/>
                    <a:pt x="144" y="155"/>
                    <a:pt x="150" y="161"/>
                  </a:cubicBezTo>
                  <a:close/>
                  <a:moveTo>
                    <a:pt x="140" y="173"/>
                  </a:moveTo>
                  <a:cubicBezTo>
                    <a:pt x="136" y="169"/>
                    <a:pt x="133" y="166"/>
                    <a:pt x="129" y="163"/>
                  </a:cubicBezTo>
                  <a:cubicBezTo>
                    <a:pt x="126" y="160"/>
                    <a:pt x="123" y="158"/>
                    <a:pt x="120" y="156"/>
                  </a:cubicBezTo>
                  <a:cubicBezTo>
                    <a:pt x="117" y="154"/>
                    <a:pt x="114" y="152"/>
                    <a:pt x="112" y="152"/>
                  </a:cubicBezTo>
                  <a:cubicBezTo>
                    <a:pt x="109" y="151"/>
                    <a:pt x="106" y="150"/>
                    <a:pt x="104" y="150"/>
                  </a:cubicBezTo>
                  <a:cubicBezTo>
                    <a:pt x="102" y="151"/>
                    <a:pt x="100" y="151"/>
                    <a:pt x="98" y="152"/>
                  </a:cubicBezTo>
                  <a:cubicBezTo>
                    <a:pt x="95" y="153"/>
                    <a:pt x="93" y="155"/>
                    <a:pt x="92" y="157"/>
                  </a:cubicBezTo>
                  <a:cubicBezTo>
                    <a:pt x="88" y="160"/>
                    <a:pt x="86" y="164"/>
                    <a:pt x="86" y="168"/>
                  </a:cubicBezTo>
                  <a:cubicBezTo>
                    <a:pt x="85" y="171"/>
                    <a:pt x="86" y="175"/>
                    <a:pt x="87" y="179"/>
                  </a:cubicBezTo>
                  <a:cubicBezTo>
                    <a:pt x="89" y="183"/>
                    <a:pt x="91" y="188"/>
                    <a:pt x="95" y="192"/>
                  </a:cubicBezTo>
                  <a:cubicBezTo>
                    <a:pt x="98" y="196"/>
                    <a:pt x="102" y="200"/>
                    <a:pt x="106" y="205"/>
                  </a:cubicBezTo>
                  <a:cubicBezTo>
                    <a:pt x="112" y="211"/>
                    <a:pt x="117" y="215"/>
                    <a:pt x="122" y="219"/>
                  </a:cubicBezTo>
                  <a:cubicBezTo>
                    <a:pt x="127" y="222"/>
                    <a:pt x="131" y="225"/>
                    <a:pt x="135" y="226"/>
                  </a:cubicBezTo>
                  <a:cubicBezTo>
                    <a:pt x="139" y="227"/>
                    <a:pt x="143" y="227"/>
                    <a:pt x="146" y="227"/>
                  </a:cubicBezTo>
                  <a:cubicBezTo>
                    <a:pt x="149" y="226"/>
                    <a:pt x="152" y="224"/>
                    <a:pt x="155" y="221"/>
                  </a:cubicBezTo>
                  <a:cubicBezTo>
                    <a:pt x="157" y="219"/>
                    <a:pt x="159" y="216"/>
                    <a:pt x="160" y="214"/>
                  </a:cubicBezTo>
                  <a:cubicBezTo>
                    <a:pt x="161" y="211"/>
                    <a:pt x="161" y="209"/>
                    <a:pt x="161" y="206"/>
                  </a:cubicBezTo>
                  <a:cubicBezTo>
                    <a:pt x="161" y="204"/>
                    <a:pt x="160" y="201"/>
                    <a:pt x="159" y="198"/>
                  </a:cubicBezTo>
                  <a:cubicBezTo>
                    <a:pt x="158" y="196"/>
                    <a:pt x="157" y="193"/>
                    <a:pt x="155" y="190"/>
                  </a:cubicBezTo>
                  <a:cubicBezTo>
                    <a:pt x="153" y="187"/>
                    <a:pt x="151" y="184"/>
                    <a:pt x="148" y="182"/>
                  </a:cubicBezTo>
                  <a:cubicBezTo>
                    <a:pt x="146" y="179"/>
                    <a:pt x="143" y="176"/>
                    <a:pt x="140" y="173"/>
                  </a:cubicBezTo>
                  <a:close/>
                  <a:moveTo>
                    <a:pt x="232" y="114"/>
                  </a:moveTo>
                  <a:cubicBezTo>
                    <a:pt x="236" y="117"/>
                    <a:pt x="238" y="121"/>
                    <a:pt x="240" y="125"/>
                  </a:cubicBezTo>
                  <a:cubicBezTo>
                    <a:pt x="241" y="130"/>
                    <a:pt x="242" y="134"/>
                    <a:pt x="242" y="138"/>
                  </a:cubicBezTo>
                  <a:cubicBezTo>
                    <a:pt x="242" y="143"/>
                    <a:pt x="240" y="147"/>
                    <a:pt x="238" y="152"/>
                  </a:cubicBezTo>
                  <a:cubicBezTo>
                    <a:pt x="236" y="156"/>
                    <a:pt x="232" y="161"/>
                    <a:pt x="228" y="165"/>
                  </a:cubicBezTo>
                  <a:cubicBezTo>
                    <a:pt x="225" y="168"/>
                    <a:pt x="223" y="170"/>
                    <a:pt x="220" y="172"/>
                  </a:cubicBezTo>
                  <a:cubicBezTo>
                    <a:pt x="217" y="174"/>
                    <a:pt x="215" y="175"/>
                    <a:pt x="212" y="176"/>
                  </a:cubicBezTo>
                  <a:cubicBezTo>
                    <a:pt x="210" y="178"/>
                    <a:pt x="208" y="178"/>
                    <a:pt x="206" y="179"/>
                  </a:cubicBezTo>
                  <a:cubicBezTo>
                    <a:pt x="204" y="180"/>
                    <a:pt x="203" y="180"/>
                    <a:pt x="202" y="180"/>
                  </a:cubicBezTo>
                  <a:cubicBezTo>
                    <a:pt x="202" y="180"/>
                    <a:pt x="201" y="180"/>
                    <a:pt x="201" y="180"/>
                  </a:cubicBezTo>
                  <a:cubicBezTo>
                    <a:pt x="200" y="180"/>
                    <a:pt x="200" y="179"/>
                    <a:pt x="199" y="179"/>
                  </a:cubicBezTo>
                  <a:cubicBezTo>
                    <a:pt x="199" y="179"/>
                    <a:pt x="198" y="178"/>
                    <a:pt x="198" y="178"/>
                  </a:cubicBezTo>
                  <a:cubicBezTo>
                    <a:pt x="197" y="177"/>
                    <a:pt x="196" y="177"/>
                    <a:pt x="195" y="176"/>
                  </a:cubicBezTo>
                  <a:cubicBezTo>
                    <a:pt x="194" y="174"/>
                    <a:pt x="193" y="173"/>
                    <a:pt x="193" y="172"/>
                  </a:cubicBezTo>
                  <a:cubicBezTo>
                    <a:pt x="193" y="171"/>
                    <a:pt x="193" y="171"/>
                    <a:pt x="193" y="170"/>
                  </a:cubicBezTo>
                  <a:cubicBezTo>
                    <a:pt x="194" y="170"/>
                    <a:pt x="195" y="169"/>
                    <a:pt x="196" y="169"/>
                  </a:cubicBezTo>
                  <a:cubicBezTo>
                    <a:pt x="198" y="169"/>
                    <a:pt x="200" y="168"/>
                    <a:pt x="203" y="167"/>
                  </a:cubicBezTo>
                  <a:cubicBezTo>
                    <a:pt x="205" y="166"/>
                    <a:pt x="208" y="165"/>
                    <a:pt x="211" y="163"/>
                  </a:cubicBezTo>
                  <a:cubicBezTo>
                    <a:pt x="214" y="161"/>
                    <a:pt x="217" y="159"/>
                    <a:pt x="220" y="156"/>
                  </a:cubicBezTo>
                  <a:cubicBezTo>
                    <a:pt x="222" y="153"/>
                    <a:pt x="224" y="151"/>
                    <a:pt x="226" y="148"/>
                  </a:cubicBezTo>
                  <a:cubicBezTo>
                    <a:pt x="227" y="145"/>
                    <a:pt x="228" y="142"/>
                    <a:pt x="228" y="140"/>
                  </a:cubicBezTo>
                  <a:cubicBezTo>
                    <a:pt x="228" y="137"/>
                    <a:pt x="228" y="135"/>
                    <a:pt x="227" y="132"/>
                  </a:cubicBezTo>
                  <a:cubicBezTo>
                    <a:pt x="226" y="130"/>
                    <a:pt x="224" y="127"/>
                    <a:pt x="222" y="125"/>
                  </a:cubicBezTo>
                  <a:cubicBezTo>
                    <a:pt x="220" y="123"/>
                    <a:pt x="218" y="122"/>
                    <a:pt x="215" y="121"/>
                  </a:cubicBezTo>
                  <a:cubicBezTo>
                    <a:pt x="212" y="120"/>
                    <a:pt x="209" y="120"/>
                    <a:pt x="206" y="120"/>
                  </a:cubicBezTo>
                  <a:cubicBezTo>
                    <a:pt x="203" y="121"/>
                    <a:pt x="200" y="122"/>
                    <a:pt x="197" y="124"/>
                  </a:cubicBezTo>
                  <a:cubicBezTo>
                    <a:pt x="194" y="125"/>
                    <a:pt x="190" y="128"/>
                    <a:pt x="187" y="131"/>
                  </a:cubicBezTo>
                  <a:lnTo>
                    <a:pt x="180" y="139"/>
                  </a:lnTo>
                  <a:cubicBezTo>
                    <a:pt x="179" y="139"/>
                    <a:pt x="179" y="139"/>
                    <a:pt x="178" y="140"/>
                  </a:cubicBezTo>
                  <a:cubicBezTo>
                    <a:pt x="178" y="140"/>
                    <a:pt x="177" y="140"/>
                    <a:pt x="177" y="140"/>
                  </a:cubicBezTo>
                  <a:cubicBezTo>
                    <a:pt x="176" y="140"/>
                    <a:pt x="176" y="139"/>
                    <a:pt x="175" y="139"/>
                  </a:cubicBezTo>
                  <a:cubicBezTo>
                    <a:pt x="174" y="139"/>
                    <a:pt x="174" y="138"/>
                    <a:pt x="173" y="137"/>
                  </a:cubicBezTo>
                  <a:cubicBezTo>
                    <a:pt x="172" y="136"/>
                    <a:pt x="171" y="136"/>
                    <a:pt x="171" y="135"/>
                  </a:cubicBezTo>
                  <a:cubicBezTo>
                    <a:pt x="171" y="134"/>
                    <a:pt x="170" y="134"/>
                    <a:pt x="170" y="133"/>
                  </a:cubicBezTo>
                  <a:cubicBezTo>
                    <a:pt x="170" y="133"/>
                    <a:pt x="170" y="132"/>
                    <a:pt x="170" y="132"/>
                  </a:cubicBezTo>
                  <a:cubicBezTo>
                    <a:pt x="171" y="131"/>
                    <a:pt x="171" y="131"/>
                    <a:pt x="171" y="131"/>
                  </a:cubicBezTo>
                  <a:lnTo>
                    <a:pt x="178" y="124"/>
                  </a:lnTo>
                  <a:cubicBezTo>
                    <a:pt x="181" y="121"/>
                    <a:pt x="183" y="118"/>
                    <a:pt x="184" y="116"/>
                  </a:cubicBezTo>
                  <a:cubicBezTo>
                    <a:pt x="186" y="113"/>
                    <a:pt x="186" y="110"/>
                    <a:pt x="187" y="107"/>
                  </a:cubicBezTo>
                  <a:cubicBezTo>
                    <a:pt x="187" y="104"/>
                    <a:pt x="186" y="102"/>
                    <a:pt x="185" y="99"/>
                  </a:cubicBezTo>
                  <a:cubicBezTo>
                    <a:pt x="184" y="97"/>
                    <a:pt x="183" y="94"/>
                    <a:pt x="180" y="92"/>
                  </a:cubicBezTo>
                  <a:cubicBezTo>
                    <a:pt x="179" y="90"/>
                    <a:pt x="177" y="89"/>
                    <a:pt x="175" y="88"/>
                  </a:cubicBezTo>
                  <a:cubicBezTo>
                    <a:pt x="173" y="87"/>
                    <a:pt x="171" y="87"/>
                    <a:pt x="169" y="87"/>
                  </a:cubicBezTo>
                  <a:cubicBezTo>
                    <a:pt x="167" y="87"/>
                    <a:pt x="164" y="87"/>
                    <a:pt x="162" y="88"/>
                  </a:cubicBezTo>
                  <a:cubicBezTo>
                    <a:pt x="160" y="89"/>
                    <a:pt x="158" y="91"/>
                    <a:pt x="156" y="93"/>
                  </a:cubicBezTo>
                  <a:cubicBezTo>
                    <a:pt x="153" y="95"/>
                    <a:pt x="151" y="98"/>
                    <a:pt x="150" y="100"/>
                  </a:cubicBezTo>
                  <a:cubicBezTo>
                    <a:pt x="149" y="103"/>
                    <a:pt x="148" y="106"/>
                    <a:pt x="147" y="108"/>
                  </a:cubicBezTo>
                  <a:cubicBezTo>
                    <a:pt x="146" y="110"/>
                    <a:pt x="146" y="112"/>
                    <a:pt x="146" y="114"/>
                  </a:cubicBezTo>
                  <a:cubicBezTo>
                    <a:pt x="145" y="116"/>
                    <a:pt x="145" y="117"/>
                    <a:pt x="145" y="117"/>
                  </a:cubicBezTo>
                  <a:cubicBezTo>
                    <a:pt x="144" y="117"/>
                    <a:pt x="144" y="118"/>
                    <a:pt x="144" y="118"/>
                  </a:cubicBezTo>
                  <a:cubicBezTo>
                    <a:pt x="143" y="118"/>
                    <a:pt x="143" y="118"/>
                    <a:pt x="142" y="118"/>
                  </a:cubicBezTo>
                  <a:cubicBezTo>
                    <a:pt x="142" y="118"/>
                    <a:pt x="142" y="117"/>
                    <a:pt x="141" y="117"/>
                  </a:cubicBezTo>
                  <a:cubicBezTo>
                    <a:pt x="140" y="116"/>
                    <a:pt x="140" y="116"/>
                    <a:pt x="139" y="115"/>
                  </a:cubicBezTo>
                  <a:cubicBezTo>
                    <a:pt x="138" y="114"/>
                    <a:pt x="138" y="114"/>
                    <a:pt x="137" y="113"/>
                  </a:cubicBezTo>
                  <a:cubicBezTo>
                    <a:pt x="137" y="112"/>
                    <a:pt x="136" y="112"/>
                    <a:pt x="136" y="112"/>
                  </a:cubicBezTo>
                  <a:cubicBezTo>
                    <a:pt x="136" y="111"/>
                    <a:pt x="136" y="111"/>
                    <a:pt x="136" y="110"/>
                  </a:cubicBezTo>
                  <a:cubicBezTo>
                    <a:pt x="136" y="110"/>
                    <a:pt x="135" y="109"/>
                    <a:pt x="135" y="108"/>
                  </a:cubicBezTo>
                  <a:cubicBezTo>
                    <a:pt x="135" y="108"/>
                    <a:pt x="136" y="106"/>
                    <a:pt x="136" y="104"/>
                  </a:cubicBezTo>
                  <a:cubicBezTo>
                    <a:pt x="137" y="102"/>
                    <a:pt x="137" y="100"/>
                    <a:pt x="138" y="98"/>
                  </a:cubicBezTo>
                  <a:cubicBezTo>
                    <a:pt x="139" y="95"/>
                    <a:pt x="141" y="93"/>
                    <a:pt x="142" y="90"/>
                  </a:cubicBezTo>
                  <a:cubicBezTo>
                    <a:pt x="144" y="87"/>
                    <a:pt x="146" y="85"/>
                    <a:pt x="149" y="82"/>
                  </a:cubicBezTo>
                  <a:cubicBezTo>
                    <a:pt x="153" y="78"/>
                    <a:pt x="156" y="76"/>
                    <a:pt x="160" y="74"/>
                  </a:cubicBezTo>
                  <a:cubicBezTo>
                    <a:pt x="164" y="72"/>
                    <a:pt x="167" y="71"/>
                    <a:pt x="171" y="71"/>
                  </a:cubicBezTo>
                  <a:cubicBezTo>
                    <a:pt x="174" y="71"/>
                    <a:pt x="178" y="71"/>
                    <a:pt x="181" y="73"/>
                  </a:cubicBezTo>
                  <a:cubicBezTo>
                    <a:pt x="184" y="74"/>
                    <a:pt x="187" y="77"/>
                    <a:pt x="190" y="79"/>
                  </a:cubicBezTo>
                  <a:cubicBezTo>
                    <a:pt x="193" y="82"/>
                    <a:pt x="195" y="85"/>
                    <a:pt x="196" y="87"/>
                  </a:cubicBezTo>
                  <a:cubicBezTo>
                    <a:pt x="198" y="90"/>
                    <a:pt x="199" y="93"/>
                    <a:pt x="199" y="96"/>
                  </a:cubicBezTo>
                  <a:cubicBezTo>
                    <a:pt x="199" y="99"/>
                    <a:pt x="199" y="102"/>
                    <a:pt x="199" y="105"/>
                  </a:cubicBezTo>
                  <a:cubicBezTo>
                    <a:pt x="198" y="108"/>
                    <a:pt x="197" y="110"/>
                    <a:pt x="195" y="113"/>
                  </a:cubicBezTo>
                  <a:lnTo>
                    <a:pt x="195" y="113"/>
                  </a:lnTo>
                  <a:cubicBezTo>
                    <a:pt x="198" y="111"/>
                    <a:pt x="201" y="109"/>
                    <a:pt x="204" y="108"/>
                  </a:cubicBezTo>
                  <a:cubicBezTo>
                    <a:pt x="208" y="107"/>
                    <a:pt x="211" y="106"/>
                    <a:pt x="214" y="106"/>
                  </a:cubicBezTo>
                  <a:cubicBezTo>
                    <a:pt x="217" y="106"/>
                    <a:pt x="221" y="107"/>
                    <a:pt x="224" y="108"/>
                  </a:cubicBezTo>
                  <a:cubicBezTo>
                    <a:pt x="227" y="109"/>
                    <a:pt x="229" y="111"/>
                    <a:pt x="232" y="114"/>
                  </a:cubicBezTo>
                  <a:close/>
                  <a:moveTo>
                    <a:pt x="286" y="26"/>
                  </a:moveTo>
                  <a:cubicBezTo>
                    <a:pt x="292" y="32"/>
                    <a:pt x="297" y="38"/>
                    <a:pt x="301" y="44"/>
                  </a:cubicBezTo>
                  <a:cubicBezTo>
                    <a:pt x="305" y="50"/>
                    <a:pt x="308" y="55"/>
                    <a:pt x="309" y="61"/>
                  </a:cubicBezTo>
                  <a:cubicBezTo>
                    <a:pt x="311" y="67"/>
                    <a:pt x="311" y="73"/>
                    <a:pt x="309" y="78"/>
                  </a:cubicBezTo>
                  <a:cubicBezTo>
                    <a:pt x="307" y="84"/>
                    <a:pt x="304" y="89"/>
                    <a:pt x="299" y="94"/>
                  </a:cubicBezTo>
                  <a:cubicBezTo>
                    <a:pt x="294" y="99"/>
                    <a:pt x="289" y="103"/>
                    <a:pt x="284" y="104"/>
                  </a:cubicBezTo>
                  <a:cubicBezTo>
                    <a:pt x="278" y="106"/>
                    <a:pt x="273" y="106"/>
                    <a:pt x="268" y="105"/>
                  </a:cubicBezTo>
                  <a:cubicBezTo>
                    <a:pt x="262" y="103"/>
                    <a:pt x="256" y="100"/>
                    <a:pt x="251" y="96"/>
                  </a:cubicBezTo>
                  <a:cubicBezTo>
                    <a:pt x="245" y="92"/>
                    <a:pt x="238" y="87"/>
                    <a:pt x="232" y="80"/>
                  </a:cubicBezTo>
                  <a:cubicBezTo>
                    <a:pt x="226" y="74"/>
                    <a:pt x="221" y="68"/>
                    <a:pt x="217" y="62"/>
                  </a:cubicBezTo>
                  <a:cubicBezTo>
                    <a:pt x="213" y="56"/>
                    <a:pt x="210" y="51"/>
                    <a:pt x="209" y="45"/>
                  </a:cubicBezTo>
                  <a:cubicBezTo>
                    <a:pt x="207" y="39"/>
                    <a:pt x="208" y="33"/>
                    <a:pt x="209" y="28"/>
                  </a:cubicBezTo>
                  <a:cubicBezTo>
                    <a:pt x="211" y="22"/>
                    <a:pt x="214" y="17"/>
                    <a:pt x="219" y="12"/>
                  </a:cubicBezTo>
                  <a:cubicBezTo>
                    <a:pt x="224" y="7"/>
                    <a:pt x="229" y="4"/>
                    <a:pt x="235" y="2"/>
                  </a:cubicBezTo>
                  <a:cubicBezTo>
                    <a:pt x="240" y="0"/>
                    <a:pt x="245" y="0"/>
                    <a:pt x="250" y="1"/>
                  </a:cubicBezTo>
                  <a:cubicBezTo>
                    <a:pt x="256" y="3"/>
                    <a:pt x="262" y="6"/>
                    <a:pt x="267" y="10"/>
                  </a:cubicBezTo>
                  <a:cubicBezTo>
                    <a:pt x="273" y="14"/>
                    <a:pt x="280" y="19"/>
                    <a:pt x="286" y="26"/>
                  </a:cubicBezTo>
                  <a:close/>
                  <a:moveTo>
                    <a:pt x="276" y="37"/>
                  </a:moveTo>
                  <a:cubicBezTo>
                    <a:pt x="272" y="33"/>
                    <a:pt x="268" y="30"/>
                    <a:pt x="265" y="27"/>
                  </a:cubicBezTo>
                  <a:cubicBezTo>
                    <a:pt x="262" y="24"/>
                    <a:pt x="258" y="22"/>
                    <a:pt x="256" y="20"/>
                  </a:cubicBezTo>
                  <a:cubicBezTo>
                    <a:pt x="253" y="18"/>
                    <a:pt x="250" y="17"/>
                    <a:pt x="247" y="16"/>
                  </a:cubicBezTo>
                  <a:cubicBezTo>
                    <a:pt x="245" y="15"/>
                    <a:pt x="242" y="15"/>
                    <a:pt x="240" y="15"/>
                  </a:cubicBezTo>
                  <a:cubicBezTo>
                    <a:pt x="238" y="15"/>
                    <a:pt x="235" y="15"/>
                    <a:pt x="233" y="16"/>
                  </a:cubicBezTo>
                  <a:cubicBezTo>
                    <a:pt x="231" y="18"/>
                    <a:pt x="229" y="19"/>
                    <a:pt x="227" y="21"/>
                  </a:cubicBezTo>
                  <a:cubicBezTo>
                    <a:pt x="224" y="24"/>
                    <a:pt x="222" y="28"/>
                    <a:pt x="221" y="32"/>
                  </a:cubicBezTo>
                  <a:cubicBezTo>
                    <a:pt x="221" y="36"/>
                    <a:pt x="221" y="39"/>
                    <a:pt x="223" y="44"/>
                  </a:cubicBezTo>
                  <a:cubicBezTo>
                    <a:pt x="225" y="48"/>
                    <a:pt x="227" y="52"/>
                    <a:pt x="230" y="56"/>
                  </a:cubicBezTo>
                  <a:cubicBezTo>
                    <a:pt x="234" y="60"/>
                    <a:pt x="238" y="65"/>
                    <a:pt x="242" y="69"/>
                  </a:cubicBezTo>
                  <a:cubicBezTo>
                    <a:pt x="248" y="75"/>
                    <a:pt x="253" y="80"/>
                    <a:pt x="258" y="83"/>
                  </a:cubicBezTo>
                  <a:cubicBezTo>
                    <a:pt x="263" y="87"/>
                    <a:pt x="267" y="89"/>
                    <a:pt x="271" y="90"/>
                  </a:cubicBezTo>
                  <a:cubicBezTo>
                    <a:pt x="275" y="91"/>
                    <a:pt x="278" y="92"/>
                    <a:pt x="282" y="91"/>
                  </a:cubicBezTo>
                  <a:cubicBezTo>
                    <a:pt x="285" y="90"/>
                    <a:pt x="288" y="88"/>
                    <a:pt x="291" y="85"/>
                  </a:cubicBezTo>
                  <a:cubicBezTo>
                    <a:pt x="293" y="83"/>
                    <a:pt x="295" y="81"/>
                    <a:pt x="296" y="78"/>
                  </a:cubicBezTo>
                  <a:cubicBezTo>
                    <a:pt x="297" y="76"/>
                    <a:pt x="297" y="73"/>
                    <a:pt x="297" y="70"/>
                  </a:cubicBezTo>
                  <a:cubicBezTo>
                    <a:pt x="297" y="68"/>
                    <a:pt x="296" y="65"/>
                    <a:pt x="295" y="63"/>
                  </a:cubicBezTo>
                  <a:cubicBezTo>
                    <a:pt x="294" y="60"/>
                    <a:pt x="293" y="57"/>
                    <a:pt x="291" y="54"/>
                  </a:cubicBezTo>
                  <a:cubicBezTo>
                    <a:pt x="289" y="51"/>
                    <a:pt x="287" y="49"/>
                    <a:pt x="284" y="46"/>
                  </a:cubicBezTo>
                  <a:cubicBezTo>
                    <a:pt x="282" y="43"/>
                    <a:pt x="279" y="40"/>
                    <a:pt x="276" y="37"/>
                  </a:cubicBezTo>
                  <a:close/>
                </a:path>
              </a:pathLst>
            </a:custGeom>
            <a:solidFill>
              <a:srgbClr val="59595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78" name="Rectangle 54"/>
            <p:cNvSpPr>
              <a:spLocks noChangeArrowheads="1"/>
            </p:cNvSpPr>
            <p:nvPr/>
          </p:nvSpPr>
          <p:spPr bwMode="auto">
            <a:xfrm>
              <a:off x="275" y="2082"/>
              <a:ext cx="31" cy="5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smtClean="0">
                  <a:ln>
                    <a:noFill/>
                  </a:ln>
                  <a:solidFill>
                    <a:srgbClr val="595959"/>
                  </a:solidFill>
                  <a:effectLst/>
                  <a:latin typeface="Calibri" pitchFamily="34" charset="0"/>
                  <a:cs typeface="Arial" pitchFamily="34" charset="0"/>
                </a:rPr>
                <a:t>MTCO2</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79" name="Rectangle 55"/>
            <p:cNvSpPr>
              <a:spLocks noChangeArrowheads="1"/>
            </p:cNvSpPr>
            <p:nvPr/>
          </p:nvSpPr>
          <p:spPr bwMode="auto">
            <a:xfrm>
              <a:off x="679" y="863"/>
              <a:ext cx="1445" cy="614"/>
            </a:xfrm>
            <a:prstGeom prst="rect">
              <a:avLst/>
            </a:prstGeom>
            <a:solidFill>
              <a:srgbClr val="F2F2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80" name="Rectangle 56"/>
            <p:cNvSpPr>
              <a:spLocks noChangeArrowheads="1"/>
            </p:cNvSpPr>
            <p:nvPr/>
          </p:nvSpPr>
          <p:spPr bwMode="auto">
            <a:xfrm>
              <a:off x="679" y="863"/>
              <a:ext cx="1445" cy="614"/>
            </a:xfrm>
            <a:prstGeom prst="rect">
              <a:avLst/>
            </a:prstGeom>
            <a:noFill/>
            <a:ln w="12700" cap="flat">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81" name="Line 57"/>
            <p:cNvSpPr>
              <a:spLocks noChangeShapeType="1"/>
            </p:cNvSpPr>
            <p:nvPr/>
          </p:nvSpPr>
          <p:spPr bwMode="auto">
            <a:xfrm>
              <a:off x="834" y="966"/>
              <a:ext cx="258" cy="1"/>
            </a:xfrm>
            <a:prstGeom prst="line">
              <a:avLst/>
            </a:prstGeom>
            <a:noFill/>
            <a:ln w="23813" cap="rnd">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82" name="Rectangle 58"/>
            <p:cNvSpPr>
              <a:spLocks noChangeArrowheads="1"/>
            </p:cNvSpPr>
            <p:nvPr/>
          </p:nvSpPr>
          <p:spPr bwMode="auto">
            <a:xfrm>
              <a:off x="1121" y="910"/>
              <a:ext cx="1044" cy="1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sz="1300" b="1" dirty="0" smtClean="0">
                  <a:solidFill>
                    <a:srgbClr val="595959"/>
                  </a:solidFill>
                  <a:latin typeface="Calibri" pitchFamily="34" charset="0"/>
                  <a:cs typeface="Arial" pitchFamily="34" charset="0"/>
                </a:rPr>
                <a:t>Новый с</a:t>
              </a:r>
              <a:r>
                <a:rPr kumimoji="0" lang="ru-RU" sz="1300" b="1" i="0" u="none" strike="noStrike" cap="none" normalizeH="0" baseline="0" dirty="0" smtClean="0">
                  <a:ln>
                    <a:noFill/>
                  </a:ln>
                  <a:solidFill>
                    <a:srgbClr val="595959"/>
                  </a:solidFill>
                  <a:effectLst/>
                  <a:latin typeface="Calibri" pitchFamily="34" charset="0"/>
                  <a:cs typeface="Arial" pitchFamily="34" charset="0"/>
                </a:rPr>
                <a:t>ценарий роста</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83" name="Freeform 59"/>
            <p:cNvSpPr>
              <a:spLocks noEditPoints="1"/>
            </p:cNvSpPr>
            <p:nvPr/>
          </p:nvSpPr>
          <p:spPr bwMode="auto">
            <a:xfrm>
              <a:off x="827" y="1166"/>
              <a:ext cx="272" cy="15"/>
            </a:xfrm>
            <a:custGeom>
              <a:avLst/>
              <a:gdLst/>
              <a:ahLst/>
              <a:cxnLst>
                <a:cxn ang="0">
                  <a:pos x="16" y="0"/>
                </a:cxn>
                <a:cxn ang="0">
                  <a:pos x="80" y="0"/>
                </a:cxn>
                <a:cxn ang="0">
                  <a:pos x="96" y="16"/>
                </a:cxn>
                <a:cxn ang="0">
                  <a:pos x="80" y="32"/>
                </a:cxn>
                <a:cxn ang="0">
                  <a:pos x="16" y="32"/>
                </a:cxn>
                <a:cxn ang="0">
                  <a:pos x="0" y="16"/>
                </a:cxn>
                <a:cxn ang="0">
                  <a:pos x="16" y="0"/>
                </a:cxn>
                <a:cxn ang="0">
                  <a:pos x="144" y="0"/>
                </a:cxn>
                <a:cxn ang="0">
                  <a:pos x="208" y="0"/>
                </a:cxn>
                <a:cxn ang="0">
                  <a:pos x="224" y="16"/>
                </a:cxn>
                <a:cxn ang="0">
                  <a:pos x="208" y="32"/>
                </a:cxn>
                <a:cxn ang="0">
                  <a:pos x="144" y="32"/>
                </a:cxn>
                <a:cxn ang="0">
                  <a:pos x="128" y="16"/>
                </a:cxn>
                <a:cxn ang="0">
                  <a:pos x="144" y="0"/>
                </a:cxn>
                <a:cxn ang="0">
                  <a:pos x="272" y="0"/>
                </a:cxn>
                <a:cxn ang="0">
                  <a:pos x="336" y="0"/>
                </a:cxn>
                <a:cxn ang="0">
                  <a:pos x="352" y="16"/>
                </a:cxn>
                <a:cxn ang="0">
                  <a:pos x="336" y="32"/>
                </a:cxn>
                <a:cxn ang="0">
                  <a:pos x="272" y="32"/>
                </a:cxn>
                <a:cxn ang="0">
                  <a:pos x="256" y="16"/>
                </a:cxn>
                <a:cxn ang="0">
                  <a:pos x="272" y="0"/>
                </a:cxn>
                <a:cxn ang="0">
                  <a:pos x="400" y="0"/>
                </a:cxn>
                <a:cxn ang="0">
                  <a:pos x="464" y="0"/>
                </a:cxn>
                <a:cxn ang="0">
                  <a:pos x="480" y="16"/>
                </a:cxn>
                <a:cxn ang="0">
                  <a:pos x="464" y="32"/>
                </a:cxn>
                <a:cxn ang="0">
                  <a:pos x="400" y="32"/>
                </a:cxn>
                <a:cxn ang="0">
                  <a:pos x="384" y="16"/>
                </a:cxn>
                <a:cxn ang="0">
                  <a:pos x="400" y="0"/>
                </a:cxn>
                <a:cxn ang="0">
                  <a:pos x="528" y="0"/>
                </a:cxn>
                <a:cxn ang="0">
                  <a:pos x="560" y="0"/>
                </a:cxn>
                <a:cxn ang="0">
                  <a:pos x="576" y="16"/>
                </a:cxn>
                <a:cxn ang="0">
                  <a:pos x="560" y="32"/>
                </a:cxn>
                <a:cxn ang="0">
                  <a:pos x="528" y="32"/>
                </a:cxn>
                <a:cxn ang="0">
                  <a:pos x="512" y="16"/>
                </a:cxn>
                <a:cxn ang="0">
                  <a:pos x="528" y="0"/>
                </a:cxn>
              </a:cxnLst>
              <a:rect l="0" t="0" r="r" b="b"/>
              <a:pathLst>
                <a:path w="576" h="32">
                  <a:moveTo>
                    <a:pt x="16" y="0"/>
                  </a:moveTo>
                  <a:lnTo>
                    <a:pt x="80" y="0"/>
                  </a:lnTo>
                  <a:cubicBezTo>
                    <a:pt x="89" y="0"/>
                    <a:pt x="96" y="8"/>
                    <a:pt x="96" y="16"/>
                  </a:cubicBezTo>
                  <a:cubicBezTo>
                    <a:pt x="96" y="25"/>
                    <a:pt x="89" y="32"/>
                    <a:pt x="80" y="32"/>
                  </a:cubicBezTo>
                  <a:lnTo>
                    <a:pt x="16" y="32"/>
                  </a:lnTo>
                  <a:cubicBezTo>
                    <a:pt x="8" y="32"/>
                    <a:pt x="0" y="25"/>
                    <a:pt x="0" y="16"/>
                  </a:cubicBezTo>
                  <a:cubicBezTo>
                    <a:pt x="0" y="8"/>
                    <a:pt x="8" y="0"/>
                    <a:pt x="16" y="0"/>
                  </a:cubicBezTo>
                  <a:close/>
                  <a:moveTo>
                    <a:pt x="144" y="0"/>
                  </a:moveTo>
                  <a:lnTo>
                    <a:pt x="208" y="0"/>
                  </a:lnTo>
                  <a:cubicBezTo>
                    <a:pt x="217" y="0"/>
                    <a:pt x="224" y="8"/>
                    <a:pt x="224" y="16"/>
                  </a:cubicBezTo>
                  <a:cubicBezTo>
                    <a:pt x="224" y="25"/>
                    <a:pt x="217" y="32"/>
                    <a:pt x="208" y="32"/>
                  </a:cubicBezTo>
                  <a:lnTo>
                    <a:pt x="144" y="32"/>
                  </a:lnTo>
                  <a:cubicBezTo>
                    <a:pt x="136" y="32"/>
                    <a:pt x="128" y="25"/>
                    <a:pt x="128" y="16"/>
                  </a:cubicBezTo>
                  <a:cubicBezTo>
                    <a:pt x="128" y="8"/>
                    <a:pt x="136" y="0"/>
                    <a:pt x="144" y="0"/>
                  </a:cubicBezTo>
                  <a:close/>
                  <a:moveTo>
                    <a:pt x="272" y="0"/>
                  </a:moveTo>
                  <a:lnTo>
                    <a:pt x="336" y="0"/>
                  </a:lnTo>
                  <a:cubicBezTo>
                    <a:pt x="345" y="0"/>
                    <a:pt x="352" y="8"/>
                    <a:pt x="352" y="16"/>
                  </a:cubicBezTo>
                  <a:cubicBezTo>
                    <a:pt x="352" y="25"/>
                    <a:pt x="345" y="32"/>
                    <a:pt x="336" y="32"/>
                  </a:cubicBezTo>
                  <a:lnTo>
                    <a:pt x="272" y="32"/>
                  </a:lnTo>
                  <a:cubicBezTo>
                    <a:pt x="264" y="32"/>
                    <a:pt x="256" y="25"/>
                    <a:pt x="256" y="16"/>
                  </a:cubicBezTo>
                  <a:cubicBezTo>
                    <a:pt x="256" y="8"/>
                    <a:pt x="264" y="0"/>
                    <a:pt x="272" y="0"/>
                  </a:cubicBezTo>
                  <a:close/>
                  <a:moveTo>
                    <a:pt x="400" y="0"/>
                  </a:moveTo>
                  <a:lnTo>
                    <a:pt x="464" y="0"/>
                  </a:lnTo>
                  <a:cubicBezTo>
                    <a:pt x="473" y="0"/>
                    <a:pt x="480" y="8"/>
                    <a:pt x="480" y="16"/>
                  </a:cubicBezTo>
                  <a:cubicBezTo>
                    <a:pt x="480" y="25"/>
                    <a:pt x="473" y="32"/>
                    <a:pt x="464" y="32"/>
                  </a:cubicBezTo>
                  <a:lnTo>
                    <a:pt x="400" y="32"/>
                  </a:lnTo>
                  <a:cubicBezTo>
                    <a:pt x="392" y="32"/>
                    <a:pt x="384" y="25"/>
                    <a:pt x="384" y="16"/>
                  </a:cubicBezTo>
                  <a:cubicBezTo>
                    <a:pt x="384" y="8"/>
                    <a:pt x="392" y="0"/>
                    <a:pt x="400" y="0"/>
                  </a:cubicBezTo>
                  <a:close/>
                  <a:moveTo>
                    <a:pt x="528" y="0"/>
                  </a:moveTo>
                  <a:lnTo>
                    <a:pt x="560" y="0"/>
                  </a:lnTo>
                  <a:cubicBezTo>
                    <a:pt x="569" y="0"/>
                    <a:pt x="576" y="8"/>
                    <a:pt x="576" y="16"/>
                  </a:cubicBezTo>
                  <a:cubicBezTo>
                    <a:pt x="576" y="25"/>
                    <a:pt x="569" y="32"/>
                    <a:pt x="560" y="32"/>
                  </a:cubicBezTo>
                  <a:lnTo>
                    <a:pt x="528" y="32"/>
                  </a:lnTo>
                  <a:cubicBezTo>
                    <a:pt x="520" y="32"/>
                    <a:pt x="512" y="25"/>
                    <a:pt x="512" y="16"/>
                  </a:cubicBezTo>
                  <a:cubicBezTo>
                    <a:pt x="512" y="8"/>
                    <a:pt x="520" y="0"/>
                    <a:pt x="528" y="0"/>
                  </a:cubicBez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84" name="Rectangle 60"/>
            <p:cNvSpPr>
              <a:spLocks noChangeArrowheads="1"/>
            </p:cNvSpPr>
            <p:nvPr/>
          </p:nvSpPr>
          <p:spPr bwMode="auto">
            <a:xfrm>
              <a:off x="1121" y="1115"/>
              <a:ext cx="303" cy="16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300" b="1" i="0" u="none" strike="noStrike" cap="none" normalizeH="0" baseline="0" smtClean="0">
                  <a:ln>
                    <a:noFill/>
                  </a:ln>
                  <a:solidFill>
                    <a:srgbClr val="595959"/>
                  </a:solidFill>
                  <a:effectLst/>
                  <a:latin typeface="Calibri" pitchFamily="34" charset="0"/>
                  <a:cs typeface="Arial" pitchFamily="34" charset="0"/>
                </a:rPr>
                <a:t>-15 %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85" name="Freeform 61"/>
            <p:cNvSpPr>
              <a:spLocks noEditPoints="1"/>
            </p:cNvSpPr>
            <p:nvPr/>
          </p:nvSpPr>
          <p:spPr bwMode="auto">
            <a:xfrm>
              <a:off x="827" y="1373"/>
              <a:ext cx="272" cy="16"/>
            </a:xfrm>
            <a:custGeom>
              <a:avLst/>
              <a:gdLst/>
              <a:ahLst/>
              <a:cxnLst>
                <a:cxn ang="0">
                  <a:pos x="16" y="0"/>
                </a:cxn>
                <a:cxn ang="0">
                  <a:pos x="80" y="0"/>
                </a:cxn>
                <a:cxn ang="0">
                  <a:pos x="96" y="16"/>
                </a:cxn>
                <a:cxn ang="0">
                  <a:pos x="80" y="32"/>
                </a:cxn>
                <a:cxn ang="0">
                  <a:pos x="16" y="32"/>
                </a:cxn>
                <a:cxn ang="0">
                  <a:pos x="0" y="16"/>
                </a:cxn>
                <a:cxn ang="0">
                  <a:pos x="16" y="0"/>
                </a:cxn>
                <a:cxn ang="0">
                  <a:pos x="144" y="0"/>
                </a:cxn>
                <a:cxn ang="0">
                  <a:pos x="208" y="0"/>
                </a:cxn>
                <a:cxn ang="0">
                  <a:pos x="224" y="16"/>
                </a:cxn>
                <a:cxn ang="0">
                  <a:pos x="208" y="32"/>
                </a:cxn>
                <a:cxn ang="0">
                  <a:pos x="144" y="32"/>
                </a:cxn>
                <a:cxn ang="0">
                  <a:pos x="128" y="16"/>
                </a:cxn>
                <a:cxn ang="0">
                  <a:pos x="144" y="0"/>
                </a:cxn>
                <a:cxn ang="0">
                  <a:pos x="272" y="0"/>
                </a:cxn>
                <a:cxn ang="0">
                  <a:pos x="336" y="0"/>
                </a:cxn>
                <a:cxn ang="0">
                  <a:pos x="352" y="16"/>
                </a:cxn>
                <a:cxn ang="0">
                  <a:pos x="336" y="32"/>
                </a:cxn>
                <a:cxn ang="0">
                  <a:pos x="272" y="32"/>
                </a:cxn>
                <a:cxn ang="0">
                  <a:pos x="256" y="16"/>
                </a:cxn>
                <a:cxn ang="0">
                  <a:pos x="272" y="0"/>
                </a:cxn>
                <a:cxn ang="0">
                  <a:pos x="400" y="0"/>
                </a:cxn>
                <a:cxn ang="0">
                  <a:pos x="464" y="0"/>
                </a:cxn>
                <a:cxn ang="0">
                  <a:pos x="480" y="16"/>
                </a:cxn>
                <a:cxn ang="0">
                  <a:pos x="464" y="32"/>
                </a:cxn>
                <a:cxn ang="0">
                  <a:pos x="400" y="32"/>
                </a:cxn>
                <a:cxn ang="0">
                  <a:pos x="384" y="16"/>
                </a:cxn>
                <a:cxn ang="0">
                  <a:pos x="400" y="0"/>
                </a:cxn>
                <a:cxn ang="0">
                  <a:pos x="528" y="0"/>
                </a:cxn>
                <a:cxn ang="0">
                  <a:pos x="560" y="0"/>
                </a:cxn>
                <a:cxn ang="0">
                  <a:pos x="576" y="16"/>
                </a:cxn>
                <a:cxn ang="0">
                  <a:pos x="560" y="32"/>
                </a:cxn>
                <a:cxn ang="0">
                  <a:pos x="528" y="32"/>
                </a:cxn>
                <a:cxn ang="0">
                  <a:pos x="512" y="16"/>
                </a:cxn>
                <a:cxn ang="0">
                  <a:pos x="528" y="0"/>
                </a:cxn>
              </a:cxnLst>
              <a:rect l="0" t="0" r="r" b="b"/>
              <a:pathLst>
                <a:path w="576" h="32">
                  <a:moveTo>
                    <a:pt x="16" y="0"/>
                  </a:moveTo>
                  <a:lnTo>
                    <a:pt x="80" y="0"/>
                  </a:lnTo>
                  <a:cubicBezTo>
                    <a:pt x="89" y="0"/>
                    <a:pt x="96" y="8"/>
                    <a:pt x="96" y="16"/>
                  </a:cubicBezTo>
                  <a:cubicBezTo>
                    <a:pt x="96" y="25"/>
                    <a:pt x="89" y="32"/>
                    <a:pt x="80" y="32"/>
                  </a:cubicBezTo>
                  <a:lnTo>
                    <a:pt x="16" y="32"/>
                  </a:lnTo>
                  <a:cubicBezTo>
                    <a:pt x="8" y="32"/>
                    <a:pt x="0" y="25"/>
                    <a:pt x="0" y="16"/>
                  </a:cubicBezTo>
                  <a:cubicBezTo>
                    <a:pt x="0" y="8"/>
                    <a:pt x="8" y="0"/>
                    <a:pt x="16" y="0"/>
                  </a:cubicBezTo>
                  <a:close/>
                  <a:moveTo>
                    <a:pt x="144" y="0"/>
                  </a:moveTo>
                  <a:lnTo>
                    <a:pt x="208" y="0"/>
                  </a:lnTo>
                  <a:cubicBezTo>
                    <a:pt x="217" y="0"/>
                    <a:pt x="224" y="8"/>
                    <a:pt x="224" y="16"/>
                  </a:cubicBezTo>
                  <a:cubicBezTo>
                    <a:pt x="224" y="25"/>
                    <a:pt x="217" y="32"/>
                    <a:pt x="208" y="32"/>
                  </a:cubicBezTo>
                  <a:lnTo>
                    <a:pt x="144" y="32"/>
                  </a:lnTo>
                  <a:cubicBezTo>
                    <a:pt x="136" y="32"/>
                    <a:pt x="128" y="25"/>
                    <a:pt x="128" y="16"/>
                  </a:cubicBezTo>
                  <a:cubicBezTo>
                    <a:pt x="128" y="8"/>
                    <a:pt x="136" y="0"/>
                    <a:pt x="144" y="0"/>
                  </a:cubicBezTo>
                  <a:close/>
                  <a:moveTo>
                    <a:pt x="272" y="0"/>
                  </a:moveTo>
                  <a:lnTo>
                    <a:pt x="336" y="0"/>
                  </a:lnTo>
                  <a:cubicBezTo>
                    <a:pt x="345" y="0"/>
                    <a:pt x="352" y="8"/>
                    <a:pt x="352" y="16"/>
                  </a:cubicBezTo>
                  <a:cubicBezTo>
                    <a:pt x="352" y="25"/>
                    <a:pt x="345" y="32"/>
                    <a:pt x="336" y="32"/>
                  </a:cubicBezTo>
                  <a:lnTo>
                    <a:pt x="272" y="32"/>
                  </a:lnTo>
                  <a:cubicBezTo>
                    <a:pt x="264" y="32"/>
                    <a:pt x="256" y="25"/>
                    <a:pt x="256" y="16"/>
                  </a:cubicBezTo>
                  <a:cubicBezTo>
                    <a:pt x="256" y="8"/>
                    <a:pt x="264" y="0"/>
                    <a:pt x="272" y="0"/>
                  </a:cubicBezTo>
                  <a:close/>
                  <a:moveTo>
                    <a:pt x="400" y="0"/>
                  </a:moveTo>
                  <a:lnTo>
                    <a:pt x="464" y="0"/>
                  </a:lnTo>
                  <a:cubicBezTo>
                    <a:pt x="473" y="0"/>
                    <a:pt x="480" y="8"/>
                    <a:pt x="480" y="16"/>
                  </a:cubicBezTo>
                  <a:cubicBezTo>
                    <a:pt x="480" y="25"/>
                    <a:pt x="473" y="32"/>
                    <a:pt x="464" y="32"/>
                  </a:cubicBezTo>
                  <a:lnTo>
                    <a:pt x="400" y="32"/>
                  </a:lnTo>
                  <a:cubicBezTo>
                    <a:pt x="392" y="32"/>
                    <a:pt x="384" y="25"/>
                    <a:pt x="384" y="16"/>
                  </a:cubicBezTo>
                  <a:cubicBezTo>
                    <a:pt x="384" y="8"/>
                    <a:pt x="392" y="0"/>
                    <a:pt x="400" y="0"/>
                  </a:cubicBezTo>
                  <a:close/>
                  <a:moveTo>
                    <a:pt x="528" y="0"/>
                  </a:moveTo>
                  <a:lnTo>
                    <a:pt x="560" y="0"/>
                  </a:lnTo>
                  <a:cubicBezTo>
                    <a:pt x="569" y="0"/>
                    <a:pt x="576" y="8"/>
                    <a:pt x="576" y="16"/>
                  </a:cubicBezTo>
                  <a:cubicBezTo>
                    <a:pt x="576" y="25"/>
                    <a:pt x="569" y="32"/>
                    <a:pt x="560" y="32"/>
                  </a:cubicBezTo>
                  <a:lnTo>
                    <a:pt x="528" y="32"/>
                  </a:lnTo>
                  <a:cubicBezTo>
                    <a:pt x="520" y="32"/>
                    <a:pt x="512" y="25"/>
                    <a:pt x="512" y="16"/>
                  </a:cubicBezTo>
                  <a:cubicBezTo>
                    <a:pt x="512" y="8"/>
                    <a:pt x="520" y="0"/>
                    <a:pt x="528" y="0"/>
                  </a:cubicBezTo>
                  <a:close/>
                </a:path>
              </a:pathLst>
            </a:custGeom>
            <a:solidFill>
              <a:srgbClr val="C06236"/>
            </a:solidFill>
            <a:ln w="0" cap="flat">
              <a:solidFill>
                <a:srgbClr val="C06236"/>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86" name="Rectangle 62"/>
            <p:cNvSpPr>
              <a:spLocks noChangeArrowheads="1"/>
            </p:cNvSpPr>
            <p:nvPr/>
          </p:nvSpPr>
          <p:spPr bwMode="auto">
            <a:xfrm>
              <a:off x="1121" y="1321"/>
              <a:ext cx="303" cy="16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300" b="1" i="0" u="none" strike="noStrike" cap="none" normalizeH="0" baseline="0" smtClean="0">
                  <a:ln>
                    <a:noFill/>
                  </a:ln>
                  <a:solidFill>
                    <a:srgbClr val="595959"/>
                  </a:solidFill>
                  <a:effectLst/>
                  <a:latin typeface="Calibri" pitchFamily="34" charset="0"/>
                  <a:cs typeface="Arial" pitchFamily="34" charset="0"/>
                </a:rPr>
                <a:t>-25 %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87" name="Rectangle 63"/>
            <p:cNvSpPr>
              <a:spLocks noChangeArrowheads="1"/>
            </p:cNvSpPr>
            <p:nvPr/>
          </p:nvSpPr>
          <p:spPr bwMode="auto">
            <a:xfrm>
              <a:off x="3486" y="878"/>
              <a:ext cx="1975" cy="445"/>
            </a:xfrm>
            <a:prstGeom prst="rect">
              <a:avLst/>
            </a:prstGeom>
            <a:solidFill>
              <a:srgbClr val="F2F2F2"/>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88" name="Rectangle 64"/>
            <p:cNvSpPr>
              <a:spLocks noChangeArrowheads="1"/>
            </p:cNvSpPr>
            <p:nvPr/>
          </p:nvSpPr>
          <p:spPr bwMode="auto">
            <a:xfrm>
              <a:off x="3486" y="878"/>
              <a:ext cx="1975" cy="445"/>
            </a:xfrm>
            <a:prstGeom prst="rect">
              <a:avLst/>
            </a:prstGeom>
            <a:noFill/>
            <a:ln w="12700" cap="flat">
              <a:solidFill>
                <a:srgbClr val="7F7F7F"/>
              </a:solid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89" name="Line 65"/>
            <p:cNvSpPr>
              <a:spLocks noChangeShapeType="1"/>
            </p:cNvSpPr>
            <p:nvPr/>
          </p:nvSpPr>
          <p:spPr bwMode="auto">
            <a:xfrm>
              <a:off x="1667" y="1888"/>
              <a:ext cx="1" cy="1129"/>
            </a:xfrm>
            <a:prstGeom prst="line">
              <a:avLst/>
            </a:prstGeom>
            <a:noFill/>
            <a:ln w="23813" cap="flat">
              <a:solidFill>
                <a:srgbClr val="7F7F7F"/>
              </a:solid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90" name="Line 66"/>
            <p:cNvSpPr>
              <a:spLocks noChangeShapeType="1"/>
            </p:cNvSpPr>
            <p:nvPr/>
          </p:nvSpPr>
          <p:spPr bwMode="auto">
            <a:xfrm>
              <a:off x="653" y="2026"/>
              <a:ext cx="1" cy="995"/>
            </a:xfrm>
            <a:prstGeom prst="line">
              <a:avLst/>
            </a:prstGeom>
            <a:noFill/>
            <a:ln w="23813" cap="flat">
              <a:solidFill>
                <a:srgbClr val="7F7F7F"/>
              </a:solid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091" name="Rectangle 67"/>
            <p:cNvSpPr>
              <a:spLocks noChangeArrowheads="1"/>
            </p:cNvSpPr>
            <p:nvPr/>
          </p:nvSpPr>
          <p:spPr bwMode="auto">
            <a:xfrm>
              <a:off x="982" y="2438"/>
              <a:ext cx="31" cy="3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smtClean="0">
                  <a:ln>
                    <a:noFill/>
                  </a:ln>
                  <a:solidFill>
                    <a:srgbClr val="7F7F7F"/>
                  </a:solidFill>
                  <a:effectLst/>
                  <a:latin typeface="Calibri" pitchFamily="34" charset="0"/>
                  <a:cs typeface="Arial" pitchFamily="34" charset="0"/>
                </a:rPr>
                <a:t>CO2</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92" name="Rectangle 68"/>
            <p:cNvSpPr>
              <a:spLocks noChangeArrowheads="1"/>
            </p:cNvSpPr>
            <p:nvPr/>
          </p:nvSpPr>
          <p:spPr bwMode="auto">
            <a:xfrm>
              <a:off x="978" y="2230"/>
              <a:ext cx="30" cy="3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rgbClr val="7F7F7F"/>
                  </a:solidFill>
                  <a:effectLst/>
                  <a:latin typeface="Calibri" pitchFamily="34" charset="0"/>
                  <a:cs typeface="Arial" pitchFamily="34" charset="0"/>
                </a:rPr>
                <a:t>CH4</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93" name="Rectangle 69"/>
            <p:cNvSpPr>
              <a:spLocks noChangeArrowheads="1"/>
            </p:cNvSpPr>
            <p:nvPr/>
          </p:nvSpPr>
          <p:spPr bwMode="auto">
            <a:xfrm>
              <a:off x="981" y="2868"/>
              <a:ext cx="30" cy="3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smtClean="0">
                  <a:ln>
                    <a:noFill/>
                  </a:ln>
                  <a:solidFill>
                    <a:srgbClr val="7F7F7F"/>
                  </a:solidFill>
                  <a:effectLst/>
                  <a:latin typeface="Calibri" pitchFamily="34" charset="0"/>
                  <a:cs typeface="Arial" pitchFamily="34" charset="0"/>
                </a:rPr>
                <a:t>CO2</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94" name="Rectangle 70"/>
            <p:cNvSpPr>
              <a:spLocks noChangeArrowheads="1"/>
            </p:cNvSpPr>
            <p:nvPr/>
          </p:nvSpPr>
          <p:spPr bwMode="auto">
            <a:xfrm>
              <a:off x="827" y="2853"/>
              <a:ext cx="153"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rgbClr val="7F7F7F"/>
                  </a:solidFill>
                  <a:effectLst/>
                  <a:latin typeface="Calibri" pitchFamily="34" charset="0"/>
                  <a:cs typeface="Arial" pitchFamily="34" charset="0"/>
                </a:rPr>
                <a:t>СТВ</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95" name="Rectangle 71"/>
            <p:cNvSpPr>
              <a:spLocks noChangeArrowheads="1"/>
            </p:cNvSpPr>
            <p:nvPr/>
          </p:nvSpPr>
          <p:spPr bwMode="auto">
            <a:xfrm>
              <a:off x="794" y="2371"/>
              <a:ext cx="100"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rgbClr val="7F7F7F"/>
                  </a:solidFill>
                  <a:effectLst/>
                  <a:latin typeface="Calibri" pitchFamily="34" charset="0"/>
                  <a:cs typeface="Arial" pitchFamily="34" charset="0"/>
                </a:rPr>
                <a:t>не</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96" name="Rectangle 72"/>
            <p:cNvSpPr>
              <a:spLocks noChangeArrowheads="1"/>
            </p:cNvSpPr>
            <p:nvPr/>
          </p:nvSpPr>
          <p:spPr bwMode="auto">
            <a:xfrm>
              <a:off x="794" y="2256"/>
              <a:ext cx="30" cy="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smtClean="0">
                  <a:ln>
                    <a:noFill/>
                  </a:ln>
                  <a:solidFill>
                    <a:srgbClr val="7F7F7F"/>
                  </a:solidFill>
                  <a:effectLst/>
                  <a:latin typeface="Calibri" pitchFamily="34" charset="0"/>
                  <a:cs typeface="Arial" pitchFamily="34" charset="0"/>
                </a:rPr>
                <a:t>-</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97" name="Rectangle 73"/>
            <p:cNvSpPr>
              <a:spLocks noChangeArrowheads="1"/>
            </p:cNvSpPr>
            <p:nvPr/>
          </p:nvSpPr>
          <p:spPr bwMode="auto">
            <a:xfrm>
              <a:off x="794" y="2217"/>
              <a:ext cx="153"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rgbClr val="7F7F7F"/>
                  </a:solidFill>
                  <a:effectLst/>
                  <a:latin typeface="Calibri" pitchFamily="34" charset="0"/>
                  <a:cs typeface="Arial" pitchFamily="34" charset="0"/>
                </a:rPr>
                <a:t>СТВ</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98" name="Rectangle 74"/>
            <p:cNvSpPr>
              <a:spLocks noChangeArrowheads="1"/>
            </p:cNvSpPr>
            <p:nvPr/>
          </p:nvSpPr>
          <p:spPr bwMode="auto">
            <a:xfrm>
              <a:off x="3693" y="3073"/>
              <a:ext cx="2050" cy="7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sz="800" b="1" dirty="0" err="1" smtClean="0">
                  <a:solidFill>
                    <a:srgbClr val="7F7F7F"/>
                  </a:solidFill>
                  <a:latin typeface="Calibri" pitchFamily="34" charset="0"/>
                  <a:cs typeface="Arial" pitchFamily="34" charset="0"/>
                </a:rPr>
                <a:t>Скоррект-й</a:t>
              </a:r>
              <a:r>
                <a:rPr lang="ru-RU" sz="800" b="1" dirty="0" smtClean="0">
                  <a:solidFill>
                    <a:srgbClr val="7F7F7F"/>
                  </a:solidFill>
                  <a:latin typeface="Calibri" pitchFamily="34" charset="0"/>
                  <a:cs typeface="Arial" pitchFamily="34" charset="0"/>
                </a:rPr>
                <a:t> потенциал </a:t>
              </a:r>
              <a:r>
                <a:rPr lang="ru-RU" sz="800" b="1" dirty="0" err="1" smtClean="0">
                  <a:solidFill>
                    <a:srgbClr val="7F7F7F"/>
                  </a:solidFill>
                  <a:latin typeface="Calibri" pitchFamily="34" charset="0"/>
                  <a:cs typeface="Arial" pitchFamily="34" charset="0"/>
                </a:rPr>
                <a:t>сниж.выбросов</a:t>
              </a:r>
              <a:r>
                <a:rPr lang="ru-RU" sz="800" b="1" dirty="0" smtClean="0">
                  <a:solidFill>
                    <a:srgbClr val="7F7F7F"/>
                  </a:solidFill>
                  <a:latin typeface="Calibri" pitchFamily="34" charset="0"/>
                  <a:cs typeface="Arial" pitchFamily="34" charset="0"/>
                </a:rPr>
                <a:t> на 2030г. на основе Проекта </a:t>
              </a:r>
              <a:r>
                <a:rPr lang="en-US" sz="800" b="1" dirty="0" smtClean="0">
                  <a:solidFill>
                    <a:srgbClr val="7F7F7F"/>
                  </a:solidFill>
                  <a:latin typeface="Calibri" pitchFamily="34" charset="0"/>
                  <a:cs typeface="Arial" pitchFamily="34" charset="0"/>
                </a:rPr>
                <a:t>PETER</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99" name="Rectangle 75"/>
            <p:cNvSpPr>
              <a:spLocks noChangeArrowheads="1"/>
            </p:cNvSpPr>
            <p:nvPr/>
          </p:nvSpPr>
          <p:spPr bwMode="auto">
            <a:xfrm>
              <a:off x="4170" y="3073"/>
              <a:ext cx="14" cy="7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800" b="1" i="0" u="none" strike="noStrike" cap="none" normalizeH="0" baseline="0" dirty="0" smtClean="0">
                  <a:ln>
                    <a:noFill/>
                  </a:ln>
                  <a:solidFill>
                    <a:srgbClr val="7F7F7F"/>
                  </a:solidFill>
                  <a:effectLst/>
                  <a:latin typeface="Calibri" pitchFamily="34"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00" name="Rectangle 76"/>
            <p:cNvSpPr>
              <a:spLocks noChangeArrowheads="1"/>
            </p:cNvSpPr>
            <p:nvPr/>
          </p:nvSpPr>
          <p:spPr bwMode="auto">
            <a:xfrm>
              <a:off x="3716" y="3141"/>
              <a:ext cx="2316" cy="7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sz="800" b="1" dirty="0" smtClean="0">
                  <a:solidFill>
                    <a:srgbClr val="7F7F7F"/>
                  </a:solidFill>
                  <a:latin typeface="Calibri" pitchFamily="34" charset="0"/>
                  <a:cs typeface="Arial" pitchFamily="34" charset="0"/>
                </a:rPr>
                <a:t>Эффект от </a:t>
              </a:r>
              <a:r>
                <a:rPr lang="ru-RU" sz="800" b="1" dirty="0" err="1" smtClean="0">
                  <a:solidFill>
                    <a:srgbClr val="7F7F7F"/>
                  </a:solidFill>
                  <a:latin typeface="Calibri" pitchFamily="34" charset="0"/>
                  <a:cs typeface="Arial" pitchFamily="34" charset="0"/>
                </a:rPr>
                <a:t>возобн.источн</a:t>
              </a:r>
              <a:r>
                <a:rPr lang="ru-RU" sz="800" b="1" dirty="0" smtClean="0">
                  <a:solidFill>
                    <a:srgbClr val="7F7F7F"/>
                  </a:solidFill>
                  <a:latin typeface="Calibri" pitchFamily="34" charset="0"/>
                  <a:cs typeface="Arial" pitchFamily="34" charset="0"/>
                </a:rPr>
                <a:t>. рассматривается отдельно как политика</a:t>
              </a:r>
              <a:r>
                <a:rPr kumimoji="0" lang="ru-RU" sz="800" b="1" i="0" u="none" strike="noStrike" cap="none" normalizeH="0" baseline="0" dirty="0" smtClean="0">
                  <a:ln>
                    <a:noFill/>
                  </a:ln>
                  <a:solidFill>
                    <a:srgbClr val="7F7F7F"/>
                  </a:solidFill>
                  <a:effectLst/>
                  <a:latin typeface="Calibri" pitchFamily="34" charset="0"/>
                  <a:cs typeface="Arial" pitchFamily="34" charset="0"/>
                </a:rPr>
                <a:t>, а не как меры.</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01" name="Line 77"/>
            <p:cNvSpPr>
              <a:spLocks noChangeShapeType="1"/>
            </p:cNvSpPr>
            <p:nvPr/>
          </p:nvSpPr>
          <p:spPr bwMode="auto">
            <a:xfrm flipV="1">
              <a:off x="611" y="3020"/>
              <a:ext cx="4860" cy="4"/>
            </a:xfrm>
            <a:prstGeom prst="line">
              <a:avLst/>
            </a:prstGeom>
            <a:no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102" name="Freeform 78"/>
            <p:cNvSpPr>
              <a:spLocks/>
            </p:cNvSpPr>
            <p:nvPr/>
          </p:nvSpPr>
          <p:spPr bwMode="auto">
            <a:xfrm>
              <a:off x="4076" y="2229"/>
              <a:ext cx="152" cy="239"/>
            </a:xfrm>
            <a:custGeom>
              <a:avLst/>
              <a:gdLst/>
              <a:ahLst/>
              <a:cxnLst>
                <a:cxn ang="0">
                  <a:pos x="0" y="60"/>
                </a:cxn>
                <a:cxn ang="0">
                  <a:pos x="76" y="60"/>
                </a:cxn>
                <a:cxn ang="0">
                  <a:pos x="76" y="0"/>
                </a:cxn>
                <a:cxn ang="0">
                  <a:pos x="152" y="120"/>
                </a:cxn>
                <a:cxn ang="0">
                  <a:pos x="76" y="239"/>
                </a:cxn>
                <a:cxn ang="0">
                  <a:pos x="76" y="179"/>
                </a:cxn>
                <a:cxn ang="0">
                  <a:pos x="0" y="179"/>
                </a:cxn>
                <a:cxn ang="0">
                  <a:pos x="0" y="60"/>
                </a:cxn>
              </a:cxnLst>
              <a:rect l="0" t="0" r="r" b="b"/>
              <a:pathLst>
                <a:path w="152" h="239">
                  <a:moveTo>
                    <a:pt x="0" y="60"/>
                  </a:moveTo>
                  <a:lnTo>
                    <a:pt x="76" y="60"/>
                  </a:lnTo>
                  <a:lnTo>
                    <a:pt x="76" y="0"/>
                  </a:lnTo>
                  <a:lnTo>
                    <a:pt x="152" y="120"/>
                  </a:lnTo>
                  <a:lnTo>
                    <a:pt x="76" y="239"/>
                  </a:lnTo>
                  <a:lnTo>
                    <a:pt x="76" y="179"/>
                  </a:lnTo>
                  <a:lnTo>
                    <a:pt x="0" y="179"/>
                  </a:lnTo>
                  <a:lnTo>
                    <a:pt x="0" y="60"/>
                  </a:lnTo>
                  <a:close/>
                </a:path>
              </a:pathLst>
            </a:custGeom>
            <a:solidFill>
              <a:srgbClr val="F2F2F2"/>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1103" name="Freeform 79"/>
            <p:cNvSpPr>
              <a:spLocks/>
            </p:cNvSpPr>
            <p:nvPr/>
          </p:nvSpPr>
          <p:spPr bwMode="auto">
            <a:xfrm>
              <a:off x="4076" y="2229"/>
              <a:ext cx="152" cy="239"/>
            </a:xfrm>
            <a:custGeom>
              <a:avLst/>
              <a:gdLst/>
              <a:ahLst/>
              <a:cxnLst>
                <a:cxn ang="0">
                  <a:pos x="0" y="60"/>
                </a:cxn>
                <a:cxn ang="0">
                  <a:pos x="76" y="60"/>
                </a:cxn>
                <a:cxn ang="0">
                  <a:pos x="76" y="0"/>
                </a:cxn>
                <a:cxn ang="0">
                  <a:pos x="152" y="120"/>
                </a:cxn>
                <a:cxn ang="0">
                  <a:pos x="76" y="239"/>
                </a:cxn>
                <a:cxn ang="0">
                  <a:pos x="76" y="179"/>
                </a:cxn>
                <a:cxn ang="0">
                  <a:pos x="0" y="179"/>
                </a:cxn>
                <a:cxn ang="0">
                  <a:pos x="0" y="60"/>
                </a:cxn>
              </a:cxnLst>
              <a:rect l="0" t="0" r="r" b="b"/>
              <a:pathLst>
                <a:path w="152" h="239">
                  <a:moveTo>
                    <a:pt x="0" y="60"/>
                  </a:moveTo>
                  <a:lnTo>
                    <a:pt x="76" y="60"/>
                  </a:lnTo>
                  <a:lnTo>
                    <a:pt x="76" y="0"/>
                  </a:lnTo>
                  <a:lnTo>
                    <a:pt x="152" y="120"/>
                  </a:lnTo>
                  <a:lnTo>
                    <a:pt x="76" y="239"/>
                  </a:lnTo>
                  <a:lnTo>
                    <a:pt x="76" y="179"/>
                  </a:lnTo>
                  <a:lnTo>
                    <a:pt x="0" y="179"/>
                  </a:lnTo>
                  <a:lnTo>
                    <a:pt x="0" y="60"/>
                  </a:lnTo>
                  <a:close/>
                </a:path>
              </a:pathLst>
            </a:custGeom>
            <a:noFill/>
            <a:ln w="12700" cap="flat">
              <a:solidFill>
                <a:srgbClr val="D9D9D9"/>
              </a:solidFill>
              <a:prstDash val="solid"/>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104" name="Rectangle 80"/>
            <p:cNvSpPr>
              <a:spLocks noChangeArrowheads="1"/>
            </p:cNvSpPr>
            <p:nvPr/>
          </p:nvSpPr>
          <p:spPr bwMode="auto">
            <a:xfrm>
              <a:off x="3842" y="2911"/>
              <a:ext cx="879" cy="17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05" name="Rectangle 81"/>
            <p:cNvSpPr>
              <a:spLocks noChangeArrowheads="1"/>
            </p:cNvSpPr>
            <p:nvPr/>
          </p:nvSpPr>
          <p:spPr bwMode="auto">
            <a:xfrm>
              <a:off x="3842" y="2487"/>
              <a:ext cx="1550" cy="11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rgbClr val="7F7F7F"/>
                  </a:solidFill>
                  <a:effectLst/>
                  <a:latin typeface="Calibri" pitchFamily="34" charset="0"/>
                  <a:cs typeface="Arial" pitchFamily="34" charset="0"/>
                </a:rPr>
                <a:t>Проект </a:t>
              </a:r>
              <a:r>
                <a:rPr kumimoji="0" lang="en-US" sz="1100" b="0" i="0" u="none" strike="noStrike" cap="none" normalizeH="0" baseline="0" dirty="0" smtClean="0">
                  <a:ln>
                    <a:noFill/>
                  </a:ln>
                  <a:solidFill>
                    <a:srgbClr val="7F7F7F"/>
                  </a:solidFill>
                  <a:effectLst/>
                  <a:latin typeface="Calibri" pitchFamily="34" charset="0"/>
                  <a:cs typeface="Arial" pitchFamily="34" charset="0"/>
                </a:rPr>
                <a:t>PETER </a:t>
              </a:r>
              <a:r>
                <a:rPr kumimoji="0" lang="ru-RU" sz="1100" b="0" i="0" u="none" strike="noStrike" cap="none" normalizeH="0" baseline="0" smtClean="0">
                  <a:ln>
                    <a:noFill/>
                  </a:ln>
                  <a:solidFill>
                    <a:srgbClr val="7F7F7F"/>
                  </a:solidFill>
                  <a:effectLst/>
                  <a:latin typeface="Calibri" pitchFamily="34" charset="0"/>
                  <a:cs typeface="Arial" pitchFamily="34" charset="0"/>
                </a:rPr>
                <a:t>Потенциал</a:t>
              </a:r>
              <a:r>
                <a:rPr kumimoji="0" lang="ru-RU" sz="1100" b="0" i="0" u="none" strike="noStrike" cap="none" normalizeH="0" smtClean="0">
                  <a:ln>
                    <a:noFill/>
                  </a:ln>
                  <a:solidFill>
                    <a:srgbClr val="7F7F7F"/>
                  </a:solidFill>
                  <a:effectLst/>
                  <a:latin typeface="Calibri" pitchFamily="34" charset="0"/>
                  <a:cs typeface="Arial" pitchFamily="34" charset="0"/>
                </a:rPr>
                <a:t> </a:t>
              </a:r>
              <a:r>
                <a:rPr kumimoji="0" lang="ru-RU" sz="1100" b="0" i="0" u="none" strike="noStrike" cap="none" normalizeH="0" dirty="0" err="1" smtClean="0">
                  <a:ln>
                    <a:noFill/>
                  </a:ln>
                  <a:solidFill>
                    <a:srgbClr val="7F7F7F"/>
                  </a:solidFill>
                  <a:effectLst/>
                  <a:latin typeface="Calibri" pitchFamily="34" charset="0"/>
                  <a:cs typeface="Arial" pitchFamily="34" charset="0"/>
                </a:rPr>
                <a:t>сниж.затр</a:t>
              </a:r>
              <a:r>
                <a:rPr kumimoji="0" lang="ru-RU" sz="1100" b="0" i="0" u="none" strike="noStrike" cap="none" normalizeH="0" dirty="0" smtClean="0">
                  <a:ln>
                    <a:noFill/>
                  </a:ln>
                  <a:solidFill>
                    <a:srgbClr val="7F7F7F"/>
                  </a:solidFill>
                  <a:effectLst/>
                  <a:latin typeface="Calibri" pitchFamily="34" charset="0"/>
                  <a:cs typeface="Arial" pitchFamily="34" charset="0"/>
                </a:rPr>
                <a:t>.</a:t>
              </a:r>
              <a:r>
                <a:rPr kumimoji="0" lang="ru-RU" b="0" i="0" u="none" strike="noStrike" cap="none" normalizeH="0" dirty="0" smtClean="0">
                  <a:ln>
                    <a:noFill/>
                  </a:ln>
                  <a:solidFill>
                    <a:srgbClr val="7F7F7F"/>
                  </a:solidFill>
                  <a:effectLst/>
                  <a:latin typeface="Calibri" pitchFamily="34" charset="0"/>
                  <a:cs typeface="Arial" pitchFamily="34" charset="0"/>
                </a:rPr>
                <a:t> </a:t>
              </a:r>
              <a:r>
                <a:rPr kumimoji="0" lang="ru-RU" b="0" i="0" u="none" strike="noStrike" cap="none" normalizeH="0" baseline="0" dirty="0" smtClean="0">
                  <a:ln>
                    <a:noFill/>
                  </a:ln>
                  <a:solidFill>
                    <a:srgbClr val="7F7F7F"/>
                  </a:solidFill>
                  <a:effectLst/>
                  <a:latin typeface="Calibri" pitchFamily="34"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06" name="Rectangle 82"/>
            <p:cNvSpPr>
              <a:spLocks noChangeArrowheads="1"/>
            </p:cNvSpPr>
            <p:nvPr/>
          </p:nvSpPr>
          <p:spPr bwMode="auto">
            <a:xfrm>
              <a:off x="3842" y="2616"/>
              <a:ext cx="1642" cy="21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sz="1100" dirty="0" smtClean="0">
                  <a:solidFill>
                    <a:srgbClr val="7F7F7F"/>
                  </a:solidFill>
                  <a:latin typeface="Calibri" pitchFamily="34" charset="0"/>
                  <a:cs typeface="Arial" pitchFamily="34" charset="0"/>
                </a:rPr>
                <a:t>в</a:t>
              </a:r>
              <a:r>
                <a:rPr kumimoji="0" lang="ru-RU" sz="1100" b="0" i="0" u="none" strike="noStrike" cap="none" normalizeH="0" baseline="0" dirty="0" smtClean="0">
                  <a:ln>
                    <a:noFill/>
                  </a:ln>
                  <a:solidFill>
                    <a:srgbClr val="7F7F7F"/>
                  </a:solidFill>
                  <a:effectLst/>
                  <a:latin typeface="Calibri" pitchFamily="34" charset="0"/>
                  <a:cs typeface="Arial" pitchFamily="34" charset="0"/>
                </a:rPr>
                <a:t> 2030г., </a:t>
              </a:r>
              <a:r>
                <a:rPr kumimoji="0" lang="ru-RU" sz="1100" b="0" i="0" u="none" strike="noStrike" cap="none" normalizeH="0" baseline="0" dirty="0" err="1" smtClean="0">
                  <a:ln>
                    <a:noFill/>
                  </a:ln>
                  <a:solidFill>
                    <a:srgbClr val="7F7F7F"/>
                  </a:solidFill>
                  <a:effectLst/>
                  <a:latin typeface="Calibri" pitchFamily="34" charset="0"/>
                  <a:cs typeface="Arial" pitchFamily="34" charset="0"/>
                </a:rPr>
                <a:t>адаптт.к</a:t>
              </a:r>
              <a:r>
                <a:rPr kumimoji="0" lang="ru-RU" sz="1100" b="0" i="0" u="none" strike="noStrike" cap="none" normalizeH="0" baseline="0" dirty="0" smtClean="0">
                  <a:ln>
                    <a:noFill/>
                  </a:ln>
                  <a:solidFill>
                    <a:srgbClr val="7F7F7F"/>
                  </a:solidFill>
                  <a:effectLst/>
                  <a:latin typeface="Calibri" pitchFamily="34" charset="0"/>
                  <a:cs typeface="Arial" pitchFamily="34" charset="0"/>
                </a:rPr>
                <a:t> </a:t>
              </a:r>
              <a:r>
                <a:rPr kumimoji="0" lang="ru-RU" sz="1100" b="0" i="0" u="none" strike="noStrike" cap="none" normalizeH="0" baseline="0" dirty="0" err="1" smtClean="0">
                  <a:ln>
                    <a:noFill/>
                  </a:ln>
                  <a:solidFill>
                    <a:srgbClr val="7F7F7F"/>
                  </a:solidFill>
                  <a:effectLst/>
                  <a:latin typeface="Calibri" pitchFamily="34" charset="0"/>
                  <a:cs typeface="Arial" pitchFamily="34" charset="0"/>
                </a:rPr>
                <a:t>сценар.новых</a:t>
              </a:r>
              <a:r>
                <a:rPr kumimoji="0" lang="ru-RU" sz="1100" b="0" i="0" u="none" strike="noStrike" cap="none" normalizeH="0" baseline="0" dirty="0" smtClean="0">
                  <a:ln>
                    <a:noFill/>
                  </a:ln>
                  <a:solidFill>
                    <a:srgbClr val="7F7F7F"/>
                  </a:solidFill>
                  <a:effectLst/>
                  <a:latin typeface="Calibri" pitchFamily="34" charset="0"/>
                  <a:cs typeface="Arial" pitchFamily="34" charset="0"/>
                </a:rPr>
                <a:t> темпов роста </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1107" name="Rectangle 83"/>
            <p:cNvSpPr>
              <a:spLocks noChangeArrowheads="1"/>
            </p:cNvSpPr>
            <p:nvPr/>
          </p:nvSpPr>
          <p:spPr bwMode="auto">
            <a:xfrm>
              <a:off x="3940" y="2442"/>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08" name="Freeform 84"/>
            <p:cNvSpPr>
              <a:spLocks noEditPoints="1"/>
            </p:cNvSpPr>
            <p:nvPr/>
          </p:nvSpPr>
          <p:spPr bwMode="auto">
            <a:xfrm>
              <a:off x="3411" y="1488"/>
              <a:ext cx="2228" cy="8"/>
            </a:xfrm>
            <a:custGeom>
              <a:avLst/>
              <a:gdLst/>
              <a:ahLst/>
              <a:cxnLst>
                <a:cxn ang="0">
                  <a:pos x="30" y="0"/>
                </a:cxn>
                <a:cxn ang="0">
                  <a:pos x="83" y="0"/>
                </a:cxn>
                <a:cxn ang="0">
                  <a:pos x="114" y="8"/>
                </a:cxn>
                <a:cxn ang="0">
                  <a:pos x="121" y="8"/>
                </a:cxn>
                <a:cxn ang="0">
                  <a:pos x="151" y="0"/>
                </a:cxn>
                <a:cxn ang="0">
                  <a:pos x="212" y="0"/>
                </a:cxn>
                <a:cxn ang="0">
                  <a:pos x="265" y="0"/>
                </a:cxn>
                <a:cxn ang="0">
                  <a:pos x="295" y="8"/>
                </a:cxn>
                <a:cxn ang="0">
                  <a:pos x="303" y="8"/>
                </a:cxn>
                <a:cxn ang="0">
                  <a:pos x="333" y="0"/>
                </a:cxn>
                <a:cxn ang="0">
                  <a:pos x="394" y="0"/>
                </a:cxn>
                <a:cxn ang="0">
                  <a:pos x="447" y="0"/>
                </a:cxn>
                <a:cxn ang="0">
                  <a:pos x="477" y="8"/>
                </a:cxn>
                <a:cxn ang="0">
                  <a:pos x="484" y="8"/>
                </a:cxn>
                <a:cxn ang="0">
                  <a:pos x="515" y="0"/>
                </a:cxn>
                <a:cxn ang="0">
                  <a:pos x="576" y="0"/>
                </a:cxn>
                <a:cxn ang="0">
                  <a:pos x="629" y="0"/>
                </a:cxn>
                <a:cxn ang="0">
                  <a:pos x="659" y="8"/>
                </a:cxn>
                <a:cxn ang="0">
                  <a:pos x="666" y="8"/>
                </a:cxn>
                <a:cxn ang="0">
                  <a:pos x="697" y="0"/>
                </a:cxn>
                <a:cxn ang="0">
                  <a:pos x="757" y="0"/>
                </a:cxn>
                <a:cxn ang="0">
                  <a:pos x="810" y="0"/>
                </a:cxn>
                <a:cxn ang="0">
                  <a:pos x="840" y="8"/>
                </a:cxn>
                <a:cxn ang="0">
                  <a:pos x="848" y="8"/>
                </a:cxn>
                <a:cxn ang="0">
                  <a:pos x="878" y="0"/>
                </a:cxn>
                <a:cxn ang="0">
                  <a:pos x="939" y="0"/>
                </a:cxn>
                <a:cxn ang="0">
                  <a:pos x="992" y="0"/>
                </a:cxn>
                <a:cxn ang="0">
                  <a:pos x="1022" y="8"/>
                </a:cxn>
                <a:cxn ang="0">
                  <a:pos x="1030" y="8"/>
                </a:cxn>
                <a:cxn ang="0">
                  <a:pos x="1060" y="0"/>
                </a:cxn>
                <a:cxn ang="0">
                  <a:pos x="1121" y="0"/>
                </a:cxn>
                <a:cxn ang="0">
                  <a:pos x="1174" y="0"/>
                </a:cxn>
                <a:cxn ang="0">
                  <a:pos x="1204" y="8"/>
                </a:cxn>
                <a:cxn ang="0">
                  <a:pos x="1212" y="8"/>
                </a:cxn>
                <a:cxn ang="0">
                  <a:pos x="1242" y="0"/>
                </a:cxn>
                <a:cxn ang="0">
                  <a:pos x="1302" y="0"/>
                </a:cxn>
                <a:cxn ang="0">
                  <a:pos x="1355" y="0"/>
                </a:cxn>
                <a:cxn ang="0">
                  <a:pos x="1386" y="8"/>
                </a:cxn>
                <a:cxn ang="0">
                  <a:pos x="1393" y="8"/>
                </a:cxn>
                <a:cxn ang="0">
                  <a:pos x="1423" y="0"/>
                </a:cxn>
                <a:cxn ang="0">
                  <a:pos x="1484" y="0"/>
                </a:cxn>
                <a:cxn ang="0">
                  <a:pos x="1537" y="0"/>
                </a:cxn>
                <a:cxn ang="0">
                  <a:pos x="1568" y="8"/>
                </a:cxn>
                <a:cxn ang="0">
                  <a:pos x="1575" y="8"/>
                </a:cxn>
                <a:cxn ang="0">
                  <a:pos x="1606" y="0"/>
                </a:cxn>
                <a:cxn ang="0">
                  <a:pos x="1666" y="0"/>
                </a:cxn>
                <a:cxn ang="0">
                  <a:pos x="1719" y="0"/>
                </a:cxn>
                <a:cxn ang="0">
                  <a:pos x="1749" y="8"/>
                </a:cxn>
                <a:cxn ang="0">
                  <a:pos x="1757" y="8"/>
                </a:cxn>
                <a:cxn ang="0">
                  <a:pos x="1787" y="0"/>
                </a:cxn>
                <a:cxn ang="0">
                  <a:pos x="1848" y="0"/>
                </a:cxn>
                <a:cxn ang="0">
                  <a:pos x="1901" y="0"/>
                </a:cxn>
                <a:cxn ang="0">
                  <a:pos x="1931" y="8"/>
                </a:cxn>
                <a:cxn ang="0">
                  <a:pos x="1939" y="8"/>
                </a:cxn>
                <a:cxn ang="0">
                  <a:pos x="1969" y="0"/>
                </a:cxn>
                <a:cxn ang="0">
                  <a:pos x="2030" y="0"/>
                </a:cxn>
                <a:cxn ang="0">
                  <a:pos x="2083" y="0"/>
                </a:cxn>
                <a:cxn ang="0">
                  <a:pos x="2113" y="8"/>
                </a:cxn>
                <a:cxn ang="0">
                  <a:pos x="2120" y="8"/>
                </a:cxn>
                <a:cxn ang="0">
                  <a:pos x="2151" y="0"/>
                </a:cxn>
                <a:cxn ang="0">
                  <a:pos x="2211" y="0"/>
                </a:cxn>
              </a:cxnLst>
              <a:rect l="0" t="0" r="r" b="b"/>
              <a:pathLst>
                <a:path w="2228" h="8">
                  <a:moveTo>
                    <a:pt x="0" y="0"/>
                  </a:moveTo>
                  <a:lnTo>
                    <a:pt x="23" y="0"/>
                  </a:lnTo>
                  <a:lnTo>
                    <a:pt x="23" y="8"/>
                  </a:lnTo>
                  <a:lnTo>
                    <a:pt x="0" y="8"/>
                  </a:lnTo>
                  <a:lnTo>
                    <a:pt x="0" y="0"/>
                  </a:lnTo>
                  <a:close/>
                  <a:moveTo>
                    <a:pt x="30" y="0"/>
                  </a:moveTo>
                  <a:lnTo>
                    <a:pt x="53" y="0"/>
                  </a:lnTo>
                  <a:lnTo>
                    <a:pt x="53" y="8"/>
                  </a:lnTo>
                  <a:lnTo>
                    <a:pt x="30" y="8"/>
                  </a:lnTo>
                  <a:lnTo>
                    <a:pt x="30" y="0"/>
                  </a:lnTo>
                  <a:close/>
                  <a:moveTo>
                    <a:pt x="61" y="0"/>
                  </a:moveTo>
                  <a:lnTo>
                    <a:pt x="83" y="0"/>
                  </a:lnTo>
                  <a:lnTo>
                    <a:pt x="83" y="8"/>
                  </a:lnTo>
                  <a:lnTo>
                    <a:pt x="61" y="8"/>
                  </a:lnTo>
                  <a:lnTo>
                    <a:pt x="61" y="0"/>
                  </a:lnTo>
                  <a:close/>
                  <a:moveTo>
                    <a:pt x="91" y="0"/>
                  </a:moveTo>
                  <a:lnTo>
                    <a:pt x="114" y="0"/>
                  </a:lnTo>
                  <a:lnTo>
                    <a:pt x="114" y="8"/>
                  </a:lnTo>
                  <a:lnTo>
                    <a:pt x="91" y="8"/>
                  </a:lnTo>
                  <a:lnTo>
                    <a:pt x="91" y="0"/>
                  </a:lnTo>
                  <a:close/>
                  <a:moveTo>
                    <a:pt x="121" y="0"/>
                  </a:moveTo>
                  <a:lnTo>
                    <a:pt x="144" y="0"/>
                  </a:lnTo>
                  <a:lnTo>
                    <a:pt x="144" y="8"/>
                  </a:lnTo>
                  <a:lnTo>
                    <a:pt x="121" y="8"/>
                  </a:lnTo>
                  <a:lnTo>
                    <a:pt x="121" y="0"/>
                  </a:lnTo>
                  <a:close/>
                  <a:moveTo>
                    <a:pt x="151" y="0"/>
                  </a:moveTo>
                  <a:lnTo>
                    <a:pt x="174" y="0"/>
                  </a:lnTo>
                  <a:lnTo>
                    <a:pt x="174" y="8"/>
                  </a:lnTo>
                  <a:lnTo>
                    <a:pt x="151" y="8"/>
                  </a:lnTo>
                  <a:lnTo>
                    <a:pt x="151" y="0"/>
                  </a:lnTo>
                  <a:close/>
                  <a:moveTo>
                    <a:pt x="182" y="0"/>
                  </a:moveTo>
                  <a:lnTo>
                    <a:pt x="204" y="0"/>
                  </a:lnTo>
                  <a:lnTo>
                    <a:pt x="204" y="8"/>
                  </a:lnTo>
                  <a:lnTo>
                    <a:pt x="182" y="8"/>
                  </a:lnTo>
                  <a:lnTo>
                    <a:pt x="182" y="0"/>
                  </a:lnTo>
                  <a:close/>
                  <a:moveTo>
                    <a:pt x="212" y="0"/>
                  </a:moveTo>
                  <a:lnTo>
                    <a:pt x="235" y="0"/>
                  </a:lnTo>
                  <a:lnTo>
                    <a:pt x="235" y="8"/>
                  </a:lnTo>
                  <a:lnTo>
                    <a:pt x="212" y="8"/>
                  </a:lnTo>
                  <a:lnTo>
                    <a:pt x="212" y="0"/>
                  </a:lnTo>
                  <a:close/>
                  <a:moveTo>
                    <a:pt x="242" y="0"/>
                  </a:moveTo>
                  <a:lnTo>
                    <a:pt x="265" y="0"/>
                  </a:lnTo>
                  <a:lnTo>
                    <a:pt x="265" y="8"/>
                  </a:lnTo>
                  <a:lnTo>
                    <a:pt x="242" y="8"/>
                  </a:lnTo>
                  <a:lnTo>
                    <a:pt x="242" y="0"/>
                  </a:lnTo>
                  <a:close/>
                  <a:moveTo>
                    <a:pt x="272" y="0"/>
                  </a:moveTo>
                  <a:lnTo>
                    <a:pt x="295" y="0"/>
                  </a:lnTo>
                  <a:lnTo>
                    <a:pt x="295" y="8"/>
                  </a:lnTo>
                  <a:lnTo>
                    <a:pt x="272" y="8"/>
                  </a:lnTo>
                  <a:lnTo>
                    <a:pt x="272" y="0"/>
                  </a:lnTo>
                  <a:close/>
                  <a:moveTo>
                    <a:pt x="303" y="0"/>
                  </a:moveTo>
                  <a:lnTo>
                    <a:pt x="325" y="0"/>
                  </a:lnTo>
                  <a:lnTo>
                    <a:pt x="325" y="8"/>
                  </a:lnTo>
                  <a:lnTo>
                    <a:pt x="303" y="8"/>
                  </a:lnTo>
                  <a:lnTo>
                    <a:pt x="303" y="0"/>
                  </a:lnTo>
                  <a:close/>
                  <a:moveTo>
                    <a:pt x="333" y="0"/>
                  </a:moveTo>
                  <a:lnTo>
                    <a:pt x="356" y="0"/>
                  </a:lnTo>
                  <a:lnTo>
                    <a:pt x="356" y="8"/>
                  </a:lnTo>
                  <a:lnTo>
                    <a:pt x="333" y="8"/>
                  </a:lnTo>
                  <a:lnTo>
                    <a:pt x="333" y="0"/>
                  </a:lnTo>
                  <a:close/>
                  <a:moveTo>
                    <a:pt x="363" y="0"/>
                  </a:moveTo>
                  <a:lnTo>
                    <a:pt x="386" y="0"/>
                  </a:lnTo>
                  <a:lnTo>
                    <a:pt x="386" y="8"/>
                  </a:lnTo>
                  <a:lnTo>
                    <a:pt x="363" y="8"/>
                  </a:lnTo>
                  <a:lnTo>
                    <a:pt x="363" y="0"/>
                  </a:lnTo>
                  <a:close/>
                  <a:moveTo>
                    <a:pt x="394" y="0"/>
                  </a:moveTo>
                  <a:lnTo>
                    <a:pt x="416" y="0"/>
                  </a:lnTo>
                  <a:lnTo>
                    <a:pt x="416" y="8"/>
                  </a:lnTo>
                  <a:lnTo>
                    <a:pt x="394" y="8"/>
                  </a:lnTo>
                  <a:lnTo>
                    <a:pt x="394" y="0"/>
                  </a:lnTo>
                  <a:close/>
                  <a:moveTo>
                    <a:pt x="424" y="0"/>
                  </a:moveTo>
                  <a:lnTo>
                    <a:pt x="447" y="0"/>
                  </a:lnTo>
                  <a:lnTo>
                    <a:pt x="447" y="8"/>
                  </a:lnTo>
                  <a:lnTo>
                    <a:pt x="424" y="8"/>
                  </a:lnTo>
                  <a:lnTo>
                    <a:pt x="424" y="0"/>
                  </a:lnTo>
                  <a:close/>
                  <a:moveTo>
                    <a:pt x="454" y="0"/>
                  </a:moveTo>
                  <a:lnTo>
                    <a:pt x="477" y="0"/>
                  </a:lnTo>
                  <a:lnTo>
                    <a:pt x="477" y="8"/>
                  </a:lnTo>
                  <a:lnTo>
                    <a:pt x="454" y="8"/>
                  </a:lnTo>
                  <a:lnTo>
                    <a:pt x="454" y="0"/>
                  </a:lnTo>
                  <a:close/>
                  <a:moveTo>
                    <a:pt x="484" y="0"/>
                  </a:moveTo>
                  <a:lnTo>
                    <a:pt x="508" y="0"/>
                  </a:lnTo>
                  <a:lnTo>
                    <a:pt x="508" y="8"/>
                  </a:lnTo>
                  <a:lnTo>
                    <a:pt x="484" y="8"/>
                  </a:lnTo>
                  <a:lnTo>
                    <a:pt x="484" y="0"/>
                  </a:lnTo>
                  <a:close/>
                  <a:moveTo>
                    <a:pt x="515" y="0"/>
                  </a:moveTo>
                  <a:lnTo>
                    <a:pt x="538" y="0"/>
                  </a:lnTo>
                  <a:lnTo>
                    <a:pt x="538" y="8"/>
                  </a:lnTo>
                  <a:lnTo>
                    <a:pt x="515" y="8"/>
                  </a:lnTo>
                  <a:lnTo>
                    <a:pt x="515" y="0"/>
                  </a:lnTo>
                  <a:close/>
                  <a:moveTo>
                    <a:pt x="545" y="0"/>
                  </a:moveTo>
                  <a:lnTo>
                    <a:pt x="568" y="0"/>
                  </a:lnTo>
                  <a:lnTo>
                    <a:pt x="568" y="8"/>
                  </a:lnTo>
                  <a:lnTo>
                    <a:pt x="545" y="8"/>
                  </a:lnTo>
                  <a:lnTo>
                    <a:pt x="545" y="0"/>
                  </a:lnTo>
                  <a:close/>
                  <a:moveTo>
                    <a:pt x="576" y="0"/>
                  </a:moveTo>
                  <a:lnTo>
                    <a:pt x="598" y="0"/>
                  </a:lnTo>
                  <a:lnTo>
                    <a:pt x="598" y="8"/>
                  </a:lnTo>
                  <a:lnTo>
                    <a:pt x="576" y="8"/>
                  </a:lnTo>
                  <a:lnTo>
                    <a:pt x="576" y="0"/>
                  </a:lnTo>
                  <a:close/>
                  <a:moveTo>
                    <a:pt x="606" y="0"/>
                  </a:moveTo>
                  <a:lnTo>
                    <a:pt x="629" y="0"/>
                  </a:lnTo>
                  <a:lnTo>
                    <a:pt x="629" y="8"/>
                  </a:lnTo>
                  <a:lnTo>
                    <a:pt x="606" y="8"/>
                  </a:lnTo>
                  <a:lnTo>
                    <a:pt x="606" y="0"/>
                  </a:lnTo>
                  <a:close/>
                  <a:moveTo>
                    <a:pt x="636" y="0"/>
                  </a:moveTo>
                  <a:lnTo>
                    <a:pt x="659" y="0"/>
                  </a:lnTo>
                  <a:lnTo>
                    <a:pt x="659" y="8"/>
                  </a:lnTo>
                  <a:lnTo>
                    <a:pt x="636" y="8"/>
                  </a:lnTo>
                  <a:lnTo>
                    <a:pt x="636" y="0"/>
                  </a:lnTo>
                  <a:close/>
                  <a:moveTo>
                    <a:pt x="666" y="0"/>
                  </a:moveTo>
                  <a:lnTo>
                    <a:pt x="689" y="0"/>
                  </a:lnTo>
                  <a:lnTo>
                    <a:pt x="689" y="8"/>
                  </a:lnTo>
                  <a:lnTo>
                    <a:pt x="666" y="8"/>
                  </a:lnTo>
                  <a:lnTo>
                    <a:pt x="666" y="0"/>
                  </a:lnTo>
                  <a:close/>
                  <a:moveTo>
                    <a:pt x="697" y="0"/>
                  </a:moveTo>
                  <a:lnTo>
                    <a:pt x="719" y="0"/>
                  </a:lnTo>
                  <a:lnTo>
                    <a:pt x="719" y="8"/>
                  </a:lnTo>
                  <a:lnTo>
                    <a:pt x="697" y="8"/>
                  </a:lnTo>
                  <a:lnTo>
                    <a:pt x="697" y="0"/>
                  </a:lnTo>
                  <a:close/>
                  <a:moveTo>
                    <a:pt x="727" y="0"/>
                  </a:moveTo>
                  <a:lnTo>
                    <a:pt x="750" y="0"/>
                  </a:lnTo>
                  <a:lnTo>
                    <a:pt x="750" y="8"/>
                  </a:lnTo>
                  <a:lnTo>
                    <a:pt x="727" y="8"/>
                  </a:lnTo>
                  <a:lnTo>
                    <a:pt x="727" y="0"/>
                  </a:lnTo>
                  <a:close/>
                  <a:moveTo>
                    <a:pt x="757" y="0"/>
                  </a:moveTo>
                  <a:lnTo>
                    <a:pt x="780" y="0"/>
                  </a:lnTo>
                  <a:lnTo>
                    <a:pt x="780" y="8"/>
                  </a:lnTo>
                  <a:lnTo>
                    <a:pt x="757" y="8"/>
                  </a:lnTo>
                  <a:lnTo>
                    <a:pt x="757" y="0"/>
                  </a:lnTo>
                  <a:close/>
                  <a:moveTo>
                    <a:pt x="787" y="0"/>
                  </a:moveTo>
                  <a:lnTo>
                    <a:pt x="810" y="0"/>
                  </a:lnTo>
                  <a:lnTo>
                    <a:pt x="810" y="8"/>
                  </a:lnTo>
                  <a:lnTo>
                    <a:pt x="787" y="8"/>
                  </a:lnTo>
                  <a:lnTo>
                    <a:pt x="787" y="0"/>
                  </a:lnTo>
                  <a:close/>
                  <a:moveTo>
                    <a:pt x="818" y="0"/>
                  </a:moveTo>
                  <a:lnTo>
                    <a:pt x="840" y="0"/>
                  </a:lnTo>
                  <a:lnTo>
                    <a:pt x="840" y="8"/>
                  </a:lnTo>
                  <a:lnTo>
                    <a:pt x="818" y="8"/>
                  </a:lnTo>
                  <a:lnTo>
                    <a:pt x="818" y="0"/>
                  </a:lnTo>
                  <a:close/>
                  <a:moveTo>
                    <a:pt x="848" y="0"/>
                  </a:moveTo>
                  <a:lnTo>
                    <a:pt x="871" y="0"/>
                  </a:lnTo>
                  <a:lnTo>
                    <a:pt x="871" y="8"/>
                  </a:lnTo>
                  <a:lnTo>
                    <a:pt x="848" y="8"/>
                  </a:lnTo>
                  <a:lnTo>
                    <a:pt x="848" y="0"/>
                  </a:lnTo>
                  <a:close/>
                  <a:moveTo>
                    <a:pt x="878" y="0"/>
                  </a:moveTo>
                  <a:lnTo>
                    <a:pt x="901" y="0"/>
                  </a:lnTo>
                  <a:lnTo>
                    <a:pt x="901" y="8"/>
                  </a:lnTo>
                  <a:lnTo>
                    <a:pt x="878" y="8"/>
                  </a:lnTo>
                  <a:lnTo>
                    <a:pt x="878" y="0"/>
                  </a:lnTo>
                  <a:close/>
                  <a:moveTo>
                    <a:pt x="909" y="0"/>
                  </a:moveTo>
                  <a:lnTo>
                    <a:pt x="931" y="0"/>
                  </a:lnTo>
                  <a:lnTo>
                    <a:pt x="931" y="8"/>
                  </a:lnTo>
                  <a:lnTo>
                    <a:pt x="909" y="8"/>
                  </a:lnTo>
                  <a:lnTo>
                    <a:pt x="909" y="0"/>
                  </a:lnTo>
                  <a:close/>
                  <a:moveTo>
                    <a:pt x="939" y="0"/>
                  </a:moveTo>
                  <a:lnTo>
                    <a:pt x="962" y="0"/>
                  </a:lnTo>
                  <a:lnTo>
                    <a:pt x="962" y="8"/>
                  </a:lnTo>
                  <a:lnTo>
                    <a:pt x="939" y="8"/>
                  </a:lnTo>
                  <a:lnTo>
                    <a:pt x="939" y="0"/>
                  </a:lnTo>
                  <a:close/>
                  <a:moveTo>
                    <a:pt x="970" y="0"/>
                  </a:moveTo>
                  <a:lnTo>
                    <a:pt x="992" y="0"/>
                  </a:lnTo>
                  <a:lnTo>
                    <a:pt x="992" y="8"/>
                  </a:lnTo>
                  <a:lnTo>
                    <a:pt x="970" y="8"/>
                  </a:lnTo>
                  <a:lnTo>
                    <a:pt x="970" y="0"/>
                  </a:lnTo>
                  <a:close/>
                  <a:moveTo>
                    <a:pt x="1000" y="0"/>
                  </a:moveTo>
                  <a:lnTo>
                    <a:pt x="1022" y="0"/>
                  </a:lnTo>
                  <a:lnTo>
                    <a:pt x="1022" y="8"/>
                  </a:lnTo>
                  <a:lnTo>
                    <a:pt x="1000" y="8"/>
                  </a:lnTo>
                  <a:lnTo>
                    <a:pt x="1000" y="0"/>
                  </a:lnTo>
                  <a:close/>
                  <a:moveTo>
                    <a:pt x="1030" y="0"/>
                  </a:moveTo>
                  <a:lnTo>
                    <a:pt x="1053" y="0"/>
                  </a:lnTo>
                  <a:lnTo>
                    <a:pt x="1053" y="8"/>
                  </a:lnTo>
                  <a:lnTo>
                    <a:pt x="1030" y="8"/>
                  </a:lnTo>
                  <a:lnTo>
                    <a:pt x="1030" y="0"/>
                  </a:lnTo>
                  <a:close/>
                  <a:moveTo>
                    <a:pt x="1060" y="0"/>
                  </a:moveTo>
                  <a:lnTo>
                    <a:pt x="1083" y="0"/>
                  </a:lnTo>
                  <a:lnTo>
                    <a:pt x="1083" y="8"/>
                  </a:lnTo>
                  <a:lnTo>
                    <a:pt x="1060" y="8"/>
                  </a:lnTo>
                  <a:lnTo>
                    <a:pt x="1060" y="0"/>
                  </a:lnTo>
                  <a:close/>
                  <a:moveTo>
                    <a:pt x="1091" y="0"/>
                  </a:moveTo>
                  <a:lnTo>
                    <a:pt x="1113" y="0"/>
                  </a:lnTo>
                  <a:lnTo>
                    <a:pt x="1113" y="8"/>
                  </a:lnTo>
                  <a:lnTo>
                    <a:pt x="1091" y="8"/>
                  </a:lnTo>
                  <a:lnTo>
                    <a:pt x="1091" y="0"/>
                  </a:lnTo>
                  <a:close/>
                  <a:moveTo>
                    <a:pt x="1121" y="0"/>
                  </a:moveTo>
                  <a:lnTo>
                    <a:pt x="1144" y="0"/>
                  </a:lnTo>
                  <a:lnTo>
                    <a:pt x="1144" y="8"/>
                  </a:lnTo>
                  <a:lnTo>
                    <a:pt x="1121" y="8"/>
                  </a:lnTo>
                  <a:lnTo>
                    <a:pt x="1121" y="0"/>
                  </a:lnTo>
                  <a:close/>
                  <a:moveTo>
                    <a:pt x="1151" y="0"/>
                  </a:moveTo>
                  <a:lnTo>
                    <a:pt x="1174" y="0"/>
                  </a:lnTo>
                  <a:lnTo>
                    <a:pt x="1174" y="8"/>
                  </a:lnTo>
                  <a:lnTo>
                    <a:pt x="1151" y="8"/>
                  </a:lnTo>
                  <a:lnTo>
                    <a:pt x="1151" y="0"/>
                  </a:lnTo>
                  <a:close/>
                  <a:moveTo>
                    <a:pt x="1181" y="0"/>
                  </a:moveTo>
                  <a:lnTo>
                    <a:pt x="1204" y="0"/>
                  </a:lnTo>
                  <a:lnTo>
                    <a:pt x="1204" y="8"/>
                  </a:lnTo>
                  <a:lnTo>
                    <a:pt x="1181" y="8"/>
                  </a:lnTo>
                  <a:lnTo>
                    <a:pt x="1181" y="0"/>
                  </a:lnTo>
                  <a:close/>
                  <a:moveTo>
                    <a:pt x="1212" y="0"/>
                  </a:moveTo>
                  <a:lnTo>
                    <a:pt x="1234" y="0"/>
                  </a:lnTo>
                  <a:lnTo>
                    <a:pt x="1234" y="8"/>
                  </a:lnTo>
                  <a:lnTo>
                    <a:pt x="1212" y="8"/>
                  </a:lnTo>
                  <a:lnTo>
                    <a:pt x="1212" y="0"/>
                  </a:lnTo>
                  <a:close/>
                  <a:moveTo>
                    <a:pt x="1242" y="0"/>
                  </a:moveTo>
                  <a:lnTo>
                    <a:pt x="1265" y="0"/>
                  </a:lnTo>
                  <a:lnTo>
                    <a:pt x="1265" y="8"/>
                  </a:lnTo>
                  <a:lnTo>
                    <a:pt x="1242" y="8"/>
                  </a:lnTo>
                  <a:lnTo>
                    <a:pt x="1242" y="0"/>
                  </a:lnTo>
                  <a:close/>
                  <a:moveTo>
                    <a:pt x="1272" y="0"/>
                  </a:moveTo>
                  <a:lnTo>
                    <a:pt x="1295" y="0"/>
                  </a:lnTo>
                  <a:lnTo>
                    <a:pt x="1295" y="8"/>
                  </a:lnTo>
                  <a:lnTo>
                    <a:pt x="1272" y="8"/>
                  </a:lnTo>
                  <a:lnTo>
                    <a:pt x="1272" y="0"/>
                  </a:lnTo>
                  <a:close/>
                  <a:moveTo>
                    <a:pt x="1302" y="0"/>
                  </a:moveTo>
                  <a:lnTo>
                    <a:pt x="1325" y="0"/>
                  </a:lnTo>
                  <a:lnTo>
                    <a:pt x="1325" y="8"/>
                  </a:lnTo>
                  <a:lnTo>
                    <a:pt x="1302" y="8"/>
                  </a:lnTo>
                  <a:lnTo>
                    <a:pt x="1302" y="0"/>
                  </a:lnTo>
                  <a:close/>
                  <a:moveTo>
                    <a:pt x="1333" y="0"/>
                  </a:moveTo>
                  <a:lnTo>
                    <a:pt x="1355" y="0"/>
                  </a:lnTo>
                  <a:lnTo>
                    <a:pt x="1355" y="8"/>
                  </a:lnTo>
                  <a:lnTo>
                    <a:pt x="1333" y="8"/>
                  </a:lnTo>
                  <a:lnTo>
                    <a:pt x="1333" y="0"/>
                  </a:lnTo>
                  <a:close/>
                  <a:moveTo>
                    <a:pt x="1363" y="0"/>
                  </a:moveTo>
                  <a:lnTo>
                    <a:pt x="1386" y="0"/>
                  </a:lnTo>
                  <a:lnTo>
                    <a:pt x="1386" y="8"/>
                  </a:lnTo>
                  <a:lnTo>
                    <a:pt x="1363" y="8"/>
                  </a:lnTo>
                  <a:lnTo>
                    <a:pt x="1363" y="0"/>
                  </a:lnTo>
                  <a:close/>
                  <a:moveTo>
                    <a:pt x="1393" y="0"/>
                  </a:moveTo>
                  <a:lnTo>
                    <a:pt x="1416" y="0"/>
                  </a:lnTo>
                  <a:lnTo>
                    <a:pt x="1416" y="8"/>
                  </a:lnTo>
                  <a:lnTo>
                    <a:pt x="1393" y="8"/>
                  </a:lnTo>
                  <a:lnTo>
                    <a:pt x="1393" y="0"/>
                  </a:lnTo>
                  <a:close/>
                  <a:moveTo>
                    <a:pt x="1423" y="0"/>
                  </a:moveTo>
                  <a:lnTo>
                    <a:pt x="1447" y="0"/>
                  </a:lnTo>
                  <a:lnTo>
                    <a:pt x="1447" y="8"/>
                  </a:lnTo>
                  <a:lnTo>
                    <a:pt x="1423" y="8"/>
                  </a:lnTo>
                  <a:lnTo>
                    <a:pt x="1423" y="0"/>
                  </a:lnTo>
                  <a:close/>
                  <a:moveTo>
                    <a:pt x="1454" y="0"/>
                  </a:moveTo>
                  <a:lnTo>
                    <a:pt x="1477" y="0"/>
                  </a:lnTo>
                  <a:lnTo>
                    <a:pt x="1477" y="8"/>
                  </a:lnTo>
                  <a:lnTo>
                    <a:pt x="1454" y="8"/>
                  </a:lnTo>
                  <a:lnTo>
                    <a:pt x="1454" y="0"/>
                  </a:lnTo>
                  <a:close/>
                  <a:moveTo>
                    <a:pt x="1484" y="0"/>
                  </a:moveTo>
                  <a:lnTo>
                    <a:pt x="1507" y="0"/>
                  </a:lnTo>
                  <a:lnTo>
                    <a:pt x="1507" y="8"/>
                  </a:lnTo>
                  <a:lnTo>
                    <a:pt x="1484" y="8"/>
                  </a:lnTo>
                  <a:lnTo>
                    <a:pt x="1484" y="0"/>
                  </a:lnTo>
                  <a:close/>
                  <a:moveTo>
                    <a:pt x="1515" y="0"/>
                  </a:moveTo>
                  <a:lnTo>
                    <a:pt x="1537" y="0"/>
                  </a:lnTo>
                  <a:lnTo>
                    <a:pt x="1537" y="8"/>
                  </a:lnTo>
                  <a:lnTo>
                    <a:pt x="1515" y="8"/>
                  </a:lnTo>
                  <a:lnTo>
                    <a:pt x="1515" y="0"/>
                  </a:lnTo>
                  <a:close/>
                  <a:moveTo>
                    <a:pt x="1545" y="0"/>
                  </a:moveTo>
                  <a:lnTo>
                    <a:pt x="1568" y="0"/>
                  </a:lnTo>
                  <a:lnTo>
                    <a:pt x="1568" y="8"/>
                  </a:lnTo>
                  <a:lnTo>
                    <a:pt x="1545" y="8"/>
                  </a:lnTo>
                  <a:lnTo>
                    <a:pt x="1545" y="0"/>
                  </a:lnTo>
                  <a:close/>
                  <a:moveTo>
                    <a:pt x="1575" y="0"/>
                  </a:moveTo>
                  <a:lnTo>
                    <a:pt x="1598" y="0"/>
                  </a:lnTo>
                  <a:lnTo>
                    <a:pt x="1598" y="8"/>
                  </a:lnTo>
                  <a:lnTo>
                    <a:pt x="1575" y="8"/>
                  </a:lnTo>
                  <a:lnTo>
                    <a:pt x="1575" y="0"/>
                  </a:lnTo>
                  <a:close/>
                  <a:moveTo>
                    <a:pt x="1606" y="0"/>
                  </a:moveTo>
                  <a:lnTo>
                    <a:pt x="1628" y="0"/>
                  </a:lnTo>
                  <a:lnTo>
                    <a:pt x="1628" y="8"/>
                  </a:lnTo>
                  <a:lnTo>
                    <a:pt x="1606" y="8"/>
                  </a:lnTo>
                  <a:lnTo>
                    <a:pt x="1606" y="0"/>
                  </a:lnTo>
                  <a:close/>
                  <a:moveTo>
                    <a:pt x="1636" y="0"/>
                  </a:moveTo>
                  <a:lnTo>
                    <a:pt x="1658" y="0"/>
                  </a:lnTo>
                  <a:lnTo>
                    <a:pt x="1658" y="8"/>
                  </a:lnTo>
                  <a:lnTo>
                    <a:pt x="1636" y="8"/>
                  </a:lnTo>
                  <a:lnTo>
                    <a:pt x="1636" y="0"/>
                  </a:lnTo>
                  <a:close/>
                  <a:moveTo>
                    <a:pt x="1666" y="0"/>
                  </a:moveTo>
                  <a:lnTo>
                    <a:pt x="1689" y="0"/>
                  </a:lnTo>
                  <a:lnTo>
                    <a:pt x="1689" y="8"/>
                  </a:lnTo>
                  <a:lnTo>
                    <a:pt x="1666" y="8"/>
                  </a:lnTo>
                  <a:lnTo>
                    <a:pt x="1666" y="0"/>
                  </a:lnTo>
                  <a:close/>
                  <a:moveTo>
                    <a:pt x="1696" y="0"/>
                  </a:moveTo>
                  <a:lnTo>
                    <a:pt x="1719" y="0"/>
                  </a:lnTo>
                  <a:lnTo>
                    <a:pt x="1719" y="8"/>
                  </a:lnTo>
                  <a:lnTo>
                    <a:pt x="1696" y="8"/>
                  </a:lnTo>
                  <a:lnTo>
                    <a:pt x="1696" y="0"/>
                  </a:lnTo>
                  <a:close/>
                  <a:moveTo>
                    <a:pt x="1727" y="0"/>
                  </a:moveTo>
                  <a:lnTo>
                    <a:pt x="1749" y="0"/>
                  </a:lnTo>
                  <a:lnTo>
                    <a:pt x="1749" y="8"/>
                  </a:lnTo>
                  <a:lnTo>
                    <a:pt x="1727" y="8"/>
                  </a:lnTo>
                  <a:lnTo>
                    <a:pt x="1727" y="0"/>
                  </a:lnTo>
                  <a:close/>
                  <a:moveTo>
                    <a:pt x="1757" y="0"/>
                  </a:moveTo>
                  <a:lnTo>
                    <a:pt x="1780" y="0"/>
                  </a:lnTo>
                  <a:lnTo>
                    <a:pt x="1780" y="8"/>
                  </a:lnTo>
                  <a:lnTo>
                    <a:pt x="1757" y="8"/>
                  </a:lnTo>
                  <a:lnTo>
                    <a:pt x="1757" y="0"/>
                  </a:lnTo>
                  <a:close/>
                  <a:moveTo>
                    <a:pt x="1787" y="0"/>
                  </a:moveTo>
                  <a:lnTo>
                    <a:pt x="1810" y="0"/>
                  </a:lnTo>
                  <a:lnTo>
                    <a:pt x="1810" y="8"/>
                  </a:lnTo>
                  <a:lnTo>
                    <a:pt x="1787" y="8"/>
                  </a:lnTo>
                  <a:lnTo>
                    <a:pt x="1787" y="0"/>
                  </a:lnTo>
                  <a:close/>
                  <a:moveTo>
                    <a:pt x="1817" y="0"/>
                  </a:moveTo>
                  <a:lnTo>
                    <a:pt x="1840" y="0"/>
                  </a:lnTo>
                  <a:lnTo>
                    <a:pt x="1840" y="8"/>
                  </a:lnTo>
                  <a:lnTo>
                    <a:pt x="1817" y="8"/>
                  </a:lnTo>
                  <a:lnTo>
                    <a:pt x="1817" y="0"/>
                  </a:lnTo>
                  <a:close/>
                  <a:moveTo>
                    <a:pt x="1848" y="0"/>
                  </a:moveTo>
                  <a:lnTo>
                    <a:pt x="1870" y="0"/>
                  </a:lnTo>
                  <a:lnTo>
                    <a:pt x="1870" y="8"/>
                  </a:lnTo>
                  <a:lnTo>
                    <a:pt x="1848" y="8"/>
                  </a:lnTo>
                  <a:lnTo>
                    <a:pt x="1848" y="0"/>
                  </a:lnTo>
                  <a:close/>
                  <a:moveTo>
                    <a:pt x="1878" y="0"/>
                  </a:moveTo>
                  <a:lnTo>
                    <a:pt x="1901" y="0"/>
                  </a:lnTo>
                  <a:lnTo>
                    <a:pt x="1901" y="8"/>
                  </a:lnTo>
                  <a:lnTo>
                    <a:pt x="1878" y="8"/>
                  </a:lnTo>
                  <a:lnTo>
                    <a:pt x="1878" y="0"/>
                  </a:lnTo>
                  <a:close/>
                  <a:moveTo>
                    <a:pt x="1909" y="0"/>
                  </a:moveTo>
                  <a:lnTo>
                    <a:pt x="1931" y="0"/>
                  </a:lnTo>
                  <a:lnTo>
                    <a:pt x="1931" y="8"/>
                  </a:lnTo>
                  <a:lnTo>
                    <a:pt x="1909" y="8"/>
                  </a:lnTo>
                  <a:lnTo>
                    <a:pt x="1909" y="0"/>
                  </a:lnTo>
                  <a:close/>
                  <a:moveTo>
                    <a:pt x="1939" y="0"/>
                  </a:moveTo>
                  <a:lnTo>
                    <a:pt x="1962" y="0"/>
                  </a:lnTo>
                  <a:lnTo>
                    <a:pt x="1962" y="8"/>
                  </a:lnTo>
                  <a:lnTo>
                    <a:pt x="1939" y="8"/>
                  </a:lnTo>
                  <a:lnTo>
                    <a:pt x="1939" y="0"/>
                  </a:lnTo>
                  <a:close/>
                  <a:moveTo>
                    <a:pt x="1969" y="0"/>
                  </a:moveTo>
                  <a:lnTo>
                    <a:pt x="1992" y="0"/>
                  </a:lnTo>
                  <a:lnTo>
                    <a:pt x="1992" y="8"/>
                  </a:lnTo>
                  <a:lnTo>
                    <a:pt x="1969" y="8"/>
                  </a:lnTo>
                  <a:lnTo>
                    <a:pt x="1969" y="0"/>
                  </a:lnTo>
                  <a:close/>
                  <a:moveTo>
                    <a:pt x="1999" y="0"/>
                  </a:moveTo>
                  <a:lnTo>
                    <a:pt x="2022" y="0"/>
                  </a:lnTo>
                  <a:lnTo>
                    <a:pt x="2022" y="8"/>
                  </a:lnTo>
                  <a:lnTo>
                    <a:pt x="1999" y="8"/>
                  </a:lnTo>
                  <a:lnTo>
                    <a:pt x="1999" y="0"/>
                  </a:lnTo>
                  <a:close/>
                  <a:moveTo>
                    <a:pt x="2030" y="0"/>
                  </a:moveTo>
                  <a:lnTo>
                    <a:pt x="2052" y="0"/>
                  </a:lnTo>
                  <a:lnTo>
                    <a:pt x="2052" y="8"/>
                  </a:lnTo>
                  <a:lnTo>
                    <a:pt x="2030" y="8"/>
                  </a:lnTo>
                  <a:lnTo>
                    <a:pt x="2030" y="0"/>
                  </a:lnTo>
                  <a:close/>
                  <a:moveTo>
                    <a:pt x="2060" y="0"/>
                  </a:moveTo>
                  <a:lnTo>
                    <a:pt x="2083" y="0"/>
                  </a:lnTo>
                  <a:lnTo>
                    <a:pt x="2083" y="8"/>
                  </a:lnTo>
                  <a:lnTo>
                    <a:pt x="2060" y="8"/>
                  </a:lnTo>
                  <a:lnTo>
                    <a:pt x="2060" y="0"/>
                  </a:lnTo>
                  <a:close/>
                  <a:moveTo>
                    <a:pt x="2090" y="0"/>
                  </a:moveTo>
                  <a:lnTo>
                    <a:pt x="2113" y="0"/>
                  </a:lnTo>
                  <a:lnTo>
                    <a:pt x="2113" y="8"/>
                  </a:lnTo>
                  <a:lnTo>
                    <a:pt x="2090" y="8"/>
                  </a:lnTo>
                  <a:lnTo>
                    <a:pt x="2090" y="0"/>
                  </a:lnTo>
                  <a:close/>
                  <a:moveTo>
                    <a:pt x="2120" y="0"/>
                  </a:moveTo>
                  <a:lnTo>
                    <a:pt x="2143" y="0"/>
                  </a:lnTo>
                  <a:lnTo>
                    <a:pt x="2143" y="8"/>
                  </a:lnTo>
                  <a:lnTo>
                    <a:pt x="2120" y="8"/>
                  </a:lnTo>
                  <a:lnTo>
                    <a:pt x="2120" y="0"/>
                  </a:lnTo>
                  <a:close/>
                  <a:moveTo>
                    <a:pt x="2151" y="0"/>
                  </a:moveTo>
                  <a:lnTo>
                    <a:pt x="2173" y="0"/>
                  </a:lnTo>
                  <a:lnTo>
                    <a:pt x="2173" y="8"/>
                  </a:lnTo>
                  <a:lnTo>
                    <a:pt x="2151" y="8"/>
                  </a:lnTo>
                  <a:lnTo>
                    <a:pt x="2151" y="0"/>
                  </a:lnTo>
                  <a:close/>
                  <a:moveTo>
                    <a:pt x="2181" y="0"/>
                  </a:moveTo>
                  <a:lnTo>
                    <a:pt x="2204" y="0"/>
                  </a:lnTo>
                  <a:lnTo>
                    <a:pt x="2204" y="8"/>
                  </a:lnTo>
                  <a:lnTo>
                    <a:pt x="2181" y="8"/>
                  </a:lnTo>
                  <a:lnTo>
                    <a:pt x="2181" y="0"/>
                  </a:lnTo>
                  <a:close/>
                  <a:moveTo>
                    <a:pt x="2211" y="0"/>
                  </a:moveTo>
                  <a:lnTo>
                    <a:pt x="2228" y="0"/>
                  </a:lnTo>
                  <a:lnTo>
                    <a:pt x="2228" y="8"/>
                  </a:lnTo>
                  <a:lnTo>
                    <a:pt x="2211" y="8"/>
                  </a:lnTo>
                  <a:lnTo>
                    <a:pt x="2211" y="0"/>
                  </a:lnTo>
                  <a:close/>
                </a:path>
              </a:pathLst>
            </a:custGeom>
            <a:solidFill>
              <a:srgbClr val="7F7F7F"/>
            </a:solidFill>
            <a:ln w="0" cap="flat">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pic>
          <p:nvPicPr>
            <p:cNvPr id="1109" name="Picture 85"/>
            <p:cNvPicPr>
              <a:picLocks noChangeAspect="1" noChangeArrowheads="1"/>
            </p:cNvPicPr>
            <p:nvPr/>
          </p:nvPicPr>
          <p:blipFill>
            <a:blip r:embed="rId3" cstate="print"/>
            <a:srcRect/>
            <a:stretch>
              <a:fillRect/>
            </a:stretch>
          </p:blipFill>
          <p:spPr bwMode="auto">
            <a:xfrm>
              <a:off x="3562" y="924"/>
              <a:ext cx="159" cy="54"/>
            </a:xfrm>
            <a:prstGeom prst="rect">
              <a:avLst/>
            </a:prstGeom>
            <a:noFill/>
            <a:ln w="9525">
              <a:noFill/>
              <a:miter lim="800000"/>
              <a:headEnd/>
              <a:tailEnd/>
            </a:ln>
          </p:spPr>
        </p:pic>
        <p:sp>
          <p:nvSpPr>
            <p:cNvPr id="1110" name="Rectangle 86"/>
            <p:cNvSpPr>
              <a:spLocks noChangeArrowheads="1"/>
            </p:cNvSpPr>
            <p:nvPr/>
          </p:nvSpPr>
          <p:spPr bwMode="auto">
            <a:xfrm>
              <a:off x="3554" y="916"/>
              <a:ext cx="167" cy="62"/>
            </a:xfrm>
            <a:prstGeom prst="rect">
              <a:avLst/>
            </a:prstGeom>
            <a:no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pic>
          <p:nvPicPr>
            <p:cNvPr id="1111" name="Picture 87"/>
            <p:cNvPicPr>
              <a:picLocks noChangeAspect="1" noChangeArrowheads="1"/>
            </p:cNvPicPr>
            <p:nvPr/>
          </p:nvPicPr>
          <p:blipFill>
            <a:blip r:embed="rId4" cstate="print"/>
            <a:srcRect/>
            <a:stretch>
              <a:fillRect/>
            </a:stretch>
          </p:blipFill>
          <p:spPr bwMode="auto">
            <a:xfrm>
              <a:off x="3562" y="1024"/>
              <a:ext cx="159" cy="54"/>
            </a:xfrm>
            <a:prstGeom prst="rect">
              <a:avLst/>
            </a:prstGeom>
            <a:noFill/>
            <a:ln w="9525">
              <a:noFill/>
              <a:miter lim="800000"/>
              <a:headEnd/>
              <a:tailEnd/>
            </a:ln>
          </p:spPr>
        </p:pic>
        <p:sp>
          <p:nvSpPr>
            <p:cNvPr id="1112" name="Rectangle 88"/>
            <p:cNvSpPr>
              <a:spLocks noChangeArrowheads="1"/>
            </p:cNvSpPr>
            <p:nvPr/>
          </p:nvSpPr>
          <p:spPr bwMode="auto">
            <a:xfrm>
              <a:off x="3554" y="1016"/>
              <a:ext cx="167" cy="62"/>
            </a:xfrm>
            <a:prstGeom prst="rect">
              <a:avLst/>
            </a:prstGeom>
            <a:no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pic>
          <p:nvPicPr>
            <p:cNvPr id="1113" name="Picture 89"/>
            <p:cNvPicPr>
              <a:picLocks noChangeAspect="1" noChangeArrowheads="1"/>
            </p:cNvPicPr>
            <p:nvPr/>
          </p:nvPicPr>
          <p:blipFill>
            <a:blip r:embed="rId5" cstate="print"/>
            <a:srcRect/>
            <a:stretch>
              <a:fillRect/>
            </a:stretch>
          </p:blipFill>
          <p:spPr bwMode="auto">
            <a:xfrm>
              <a:off x="3562" y="1124"/>
              <a:ext cx="159" cy="53"/>
            </a:xfrm>
            <a:prstGeom prst="rect">
              <a:avLst/>
            </a:prstGeom>
            <a:noFill/>
            <a:ln w="9525">
              <a:noFill/>
              <a:miter lim="800000"/>
              <a:headEnd/>
              <a:tailEnd/>
            </a:ln>
          </p:spPr>
        </p:pic>
        <p:sp>
          <p:nvSpPr>
            <p:cNvPr id="1114" name="Rectangle 90"/>
            <p:cNvSpPr>
              <a:spLocks noChangeArrowheads="1"/>
            </p:cNvSpPr>
            <p:nvPr/>
          </p:nvSpPr>
          <p:spPr bwMode="auto">
            <a:xfrm>
              <a:off x="3554" y="1116"/>
              <a:ext cx="167" cy="61"/>
            </a:xfrm>
            <a:prstGeom prst="rect">
              <a:avLst/>
            </a:prstGeom>
            <a:no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pic>
          <p:nvPicPr>
            <p:cNvPr id="1115" name="Picture 91"/>
            <p:cNvPicPr>
              <a:picLocks noChangeAspect="1" noChangeArrowheads="1"/>
            </p:cNvPicPr>
            <p:nvPr/>
          </p:nvPicPr>
          <p:blipFill>
            <a:blip r:embed="rId6" cstate="print"/>
            <a:srcRect/>
            <a:stretch>
              <a:fillRect/>
            </a:stretch>
          </p:blipFill>
          <p:spPr bwMode="auto">
            <a:xfrm>
              <a:off x="3562" y="1224"/>
              <a:ext cx="159" cy="53"/>
            </a:xfrm>
            <a:prstGeom prst="rect">
              <a:avLst/>
            </a:prstGeom>
            <a:noFill/>
            <a:ln w="9525">
              <a:noFill/>
              <a:miter lim="800000"/>
              <a:headEnd/>
              <a:tailEnd/>
            </a:ln>
          </p:spPr>
        </p:pic>
        <p:sp>
          <p:nvSpPr>
            <p:cNvPr id="1116" name="Rectangle 92"/>
            <p:cNvSpPr>
              <a:spLocks noChangeArrowheads="1"/>
            </p:cNvSpPr>
            <p:nvPr/>
          </p:nvSpPr>
          <p:spPr bwMode="auto">
            <a:xfrm>
              <a:off x="3554" y="1216"/>
              <a:ext cx="167" cy="61"/>
            </a:xfrm>
            <a:prstGeom prst="rect">
              <a:avLst/>
            </a:prstGeom>
            <a:noFill/>
            <a:ln w="1270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17" name="Rectangle 93"/>
            <p:cNvSpPr>
              <a:spLocks noChangeArrowheads="1"/>
            </p:cNvSpPr>
            <p:nvPr/>
          </p:nvSpPr>
          <p:spPr bwMode="auto">
            <a:xfrm>
              <a:off x="3791" y="911"/>
              <a:ext cx="772"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rgbClr val="000000"/>
                  </a:solidFill>
                  <a:effectLst/>
                  <a:latin typeface="Calibri" pitchFamily="34" charset="0"/>
                  <a:cs typeface="Arial" pitchFamily="34" charset="0"/>
                </a:rPr>
                <a:t>Меры при </a:t>
              </a:r>
              <a:r>
                <a:rPr kumimoji="0" lang="ru-RU" sz="900" b="0" i="0" u="none" strike="noStrike" cap="none" normalizeH="0" baseline="0" dirty="0" err="1" smtClean="0">
                  <a:ln>
                    <a:noFill/>
                  </a:ln>
                  <a:solidFill>
                    <a:srgbClr val="000000"/>
                  </a:solidFill>
                  <a:effectLst/>
                  <a:latin typeface="Calibri" pitchFamily="34" charset="0"/>
                  <a:cs typeface="Arial" pitchFamily="34" charset="0"/>
                </a:rPr>
                <a:t>сниж.затрат</a:t>
              </a:r>
              <a:r>
                <a:rPr kumimoji="0" lang="ru-RU" sz="900" b="0" i="0" u="none" strike="noStrike" cap="none" normalizeH="0" baseline="0" dirty="0" smtClean="0">
                  <a:ln>
                    <a:noFill/>
                  </a:ln>
                  <a:solidFill>
                    <a:srgbClr val="000000"/>
                  </a:solidFill>
                  <a:effectLst/>
                  <a:latin typeface="Calibri" pitchFamily="34" charset="0"/>
                  <a:cs typeface="Arial" pitchFamily="34" charset="0"/>
                </a:rPr>
                <a:t>  &lt;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18" name="Rectangle 94"/>
            <p:cNvSpPr>
              <a:spLocks noChangeArrowheads="1"/>
            </p:cNvSpPr>
            <p:nvPr/>
          </p:nvSpPr>
          <p:spPr bwMode="auto">
            <a:xfrm>
              <a:off x="4563" y="911"/>
              <a:ext cx="331"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rgbClr val="000000"/>
                  </a:solidFill>
                  <a:effectLst/>
                  <a:latin typeface="Calibri" pitchFamily="34" charset="0"/>
                  <a:cs typeface="Arial" pitchFamily="34" charset="0"/>
                </a:rPr>
                <a:t>0 </a:t>
              </a:r>
              <a:r>
                <a:rPr kumimoji="0" lang="ru-RU" sz="900" b="0" i="0" u="none" strike="noStrike" cap="none" normalizeH="0" baseline="0" dirty="0" err="1" smtClean="0">
                  <a:ln>
                    <a:noFill/>
                  </a:ln>
                  <a:solidFill>
                    <a:srgbClr val="000000"/>
                  </a:solidFill>
                  <a:effectLst/>
                  <a:latin typeface="Calibri" pitchFamily="34" charset="0"/>
                  <a:cs typeface="Arial" pitchFamily="34" charset="0"/>
                </a:rPr>
                <a:t>Eur</a:t>
              </a:r>
              <a:r>
                <a:rPr kumimoji="0" lang="ru-RU" sz="900" b="0" i="0" u="none" strike="noStrike" cap="none" normalizeH="0" baseline="0" dirty="0" smtClean="0">
                  <a:ln>
                    <a:noFill/>
                  </a:ln>
                  <a:solidFill>
                    <a:srgbClr val="000000"/>
                  </a:solidFill>
                  <a:effectLst/>
                  <a:latin typeface="Calibri" pitchFamily="34" charset="0"/>
                  <a:cs typeface="Arial" pitchFamily="34" charset="0"/>
                </a:rPr>
                <a:t>/тCO2</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19" name="Rectangle 95"/>
            <p:cNvSpPr>
              <a:spLocks noChangeArrowheads="1"/>
            </p:cNvSpPr>
            <p:nvPr/>
          </p:nvSpPr>
          <p:spPr bwMode="auto">
            <a:xfrm>
              <a:off x="3791" y="1010"/>
              <a:ext cx="93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rgbClr val="000000"/>
                  </a:solidFill>
                  <a:effectLst/>
                  <a:latin typeface="Calibri" pitchFamily="34" charset="0"/>
                  <a:cs typeface="Arial" pitchFamily="34" charset="0"/>
                </a:rPr>
                <a:t>Меры при </a:t>
              </a:r>
              <a:r>
                <a:rPr kumimoji="0" lang="ru-RU" sz="900" b="0" i="0" u="none" strike="noStrike" cap="none" normalizeH="0" baseline="0" dirty="0" err="1" smtClean="0">
                  <a:ln>
                    <a:noFill/>
                  </a:ln>
                  <a:solidFill>
                    <a:srgbClr val="000000"/>
                  </a:solidFill>
                  <a:effectLst/>
                  <a:latin typeface="Calibri" pitchFamily="34" charset="0"/>
                  <a:cs typeface="Arial" pitchFamily="34" charset="0"/>
                </a:rPr>
                <a:t>сниж.затрат</a:t>
              </a:r>
              <a:r>
                <a:rPr kumimoji="0" lang="ru-RU" sz="900" b="0" i="0" u="none" strike="noStrike" cap="none" normalizeH="0" baseline="0" dirty="0" smtClean="0">
                  <a:ln>
                    <a:noFill/>
                  </a:ln>
                  <a:solidFill>
                    <a:srgbClr val="000000"/>
                  </a:solidFill>
                  <a:effectLst/>
                  <a:latin typeface="Calibri" pitchFamily="34" charset="0"/>
                  <a:cs typeface="Arial" pitchFamily="34" charset="0"/>
                </a:rPr>
                <a:t> между</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20" name="Rectangle 96"/>
            <p:cNvSpPr>
              <a:spLocks noChangeArrowheads="1"/>
            </p:cNvSpPr>
            <p:nvPr/>
          </p:nvSpPr>
          <p:spPr bwMode="auto">
            <a:xfrm>
              <a:off x="4782" y="1010"/>
              <a:ext cx="476"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rgbClr val="000000"/>
                  </a:solidFill>
                  <a:effectLst/>
                  <a:latin typeface="Calibri" pitchFamily="34" charset="0"/>
                  <a:cs typeface="Arial" pitchFamily="34" charset="0"/>
                </a:rPr>
                <a:t>0 и 30 </a:t>
              </a:r>
              <a:r>
                <a:rPr kumimoji="0" lang="ru-RU" sz="900" b="0" i="0" u="none" strike="noStrike" cap="none" normalizeH="0" baseline="0" dirty="0" err="1" smtClean="0">
                  <a:ln>
                    <a:noFill/>
                  </a:ln>
                  <a:solidFill>
                    <a:srgbClr val="000000"/>
                  </a:solidFill>
                  <a:effectLst/>
                  <a:latin typeface="Calibri" pitchFamily="34" charset="0"/>
                  <a:cs typeface="Arial" pitchFamily="34" charset="0"/>
                </a:rPr>
                <a:t>Eur</a:t>
              </a:r>
              <a:r>
                <a:rPr kumimoji="0" lang="ru-RU" sz="900" b="0" i="0" u="none" strike="noStrike" cap="none" normalizeH="0" baseline="0" dirty="0" smtClean="0">
                  <a:ln>
                    <a:noFill/>
                  </a:ln>
                  <a:solidFill>
                    <a:srgbClr val="000000"/>
                  </a:solidFill>
                  <a:effectLst/>
                  <a:latin typeface="Calibri" pitchFamily="34" charset="0"/>
                  <a:cs typeface="Arial" pitchFamily="34" charset="0"/>
                </a:rPr>
                <a:t>/тCO2</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21" name="Rectangle 97"/>
            <p:cNvSpPr>
              <a:spLocks noChangeArrowheads="1"/>
            </p:cNvSpPr>
            <p:nvPr/>
          </p:nvSpPr>
          <p:spPr bwMode="auto">
            <a:xfrm>
              <a:off x="3791" y="1113"/>
              <a:ext cx="829"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rgbClr val="000000"/>
                  </a:solidFill>
                  <a:effectLst/>
                  <a:latin typeface="Calibri" pitchFamily="34" charset="0"/>
                  <a:cs typeface="Arial" pitchFamily="34" charset="0"/>
                </a:rPr>
                <a:t>Меры при </a:t>
              </a:r>
              <a:r>
                <a:rPr kumimoji="0" lang="ru-RU" sz="900" b="0" i="0" u="none" strike="noStrike" cap="none" normalizeH="0" baseline="0" dirty="0" err="1" smtClean="0">
                  <a:ln>
                    <a:noFill/>
                  </a:ln>
                  <a:solidFill>
                    <a:srgbClr val="000000"/>
                  </a:solidFill>
                  <a:effectLst/>
                  <a:latin typeface="Calibri" pitchFamily="34" charset="0"/>
                  <a:cs typeface="Arial" pitchFamily="34" charset="0"/>
                </a:rPr>
                <a:t>сниж.затрат</a:t>
              </a:r>
              <a:r>
                <a:rPr kumimoji="0" lang="ru-RU" sz="900" b="0" i="0" u="none" strike="noStrike" cap="none" normalizeH="0" baseline="0" dirty="0" smtClean="0">
                  <a:ln>
                    <a:noFill/>
                  </a:ln>
                  <a:solidFill>
                    <a:srgbClr val="000000"/>
                  </a:solidFill>
                  <a:effectLst/>
                  <a:latin typeface="Calibri" pitchFamily="34" charset="0"/>
                  <a:cs typeface="Arial" pitchFamily="34" charset="0"/>
                </a:rPr>
                <a:t>&gt;30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22" name="Rectangle 98"/>
            <p:cNvSpPr>
              <a:spLocks noChangeArrowheads="1"/>
            </p:cNvSpPr>
            <p:nvPr/>
          </p:nvSpPr>
          <p:spPr bwMode="auto">
            <a:xfrm>
              <a:off x="4654" y="1113"/>
              <a:ext cx="279"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err="1" smtClean="0">
                  <a:ln>
                    <a:noFill/>
                  </a:ln>
                  <a:solidFill>
                    <a:srgbClr val="000000"/>
                  </a:solidFill>
                  <a:effectLst/>
                  <a:latin typeface="Calibri" pitchFamily="34" charset="0"/>
                  <a:cs typeface="Arial" pitchFamily="34" charset="0"/>
                </a:rPr>
                <a:t>Eur</a:t>
              </a:r>
              <a:r>
                <a:rPr kumimoji="0" lang="ru-RU" sz="900" b="0" i="0" u="none" strike="noStrike" cap="none" normalizeH="0" baseline="0" dirty="0" smtClean="0">
                  <a:ln>
                    <a:noFill/>
                  </a:ln>
                  <a:solidFill>
                    <a:srgbClr val="000000"/>
                  </a:solidFill>
                  <a:effectLst/>
                  <a:latin typeface="Calibri" pitchFamily="34" charset="0"/>
                  <a:cs typeface="Arial" pitchFamily="34" charset="0"/>
                </a:rPr>
                <a:t>/тCO2</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23" name="Rectangle 99"/>
            <p:cNvSpPr>
              <a:spLocks noChangeArrowheads="1"/>
            </p:cNvSpPr>
            <p:nvPr/>
          </p:nvSpPr>
          <p:spPr bwMode="auto">
            <a:xfrm>
              <a:off x="3791" y="1205"/>
              <a:ext cx="1371"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sz="900" dirty="0" err="1" smtClean="0">
                  <a:solidFill>
                    <a:srgbClr val="000000"/>
                  </a:solidFill>
                  <a:latin typeface="Calibri" pitchFamily="34" charset="0"/>
                  <a:cs typeface="Arial" pitchFamily="34" charset="0"/>
                </a:rPr>
                <a:t>Неустановл</a:t>
              </a:r>
              <a:r>
                <a:rPr lang="ru-RU" sz="900" dirty="0" smtClean="0">
                  <a:solidFill>
                    <a:srgbClr val="000000"/>
                  </a:solidFill>
                  <a:latin typeface="Calibri" pitchFamily="34" charset="0"/>
                  <a:cs typeface="Arial" pitchFamily="34" charset="0"/>
                </a:rPr>
                <a:t>.</a:t>
              </a:r>
              <a:r>
                <a:rPr kumimoji="0" lang="ru-RU" sz="900" b="0" i="0" u="none" strike="noStrike" cap="none" normalizeH="0" baseline="0" dirty="0" smtClean="0">
                  <a:ln>
                    <a:noFill/>
                  </a:ln>
                  <a:solidFill>
                    <a:srgbClr val="000000"/>
                  </a:solidFill>
                  <a:effectLst/>
                  <a:latin typeface="Calibri" pitchFamily="34" charset="0"/>
                  <a:cs typeface="Arial" pitchFamily="34" charset="0"/>
                </a:rPr>
                <a:t> / </a:t>
              </a:r>
              <a:r>
                <a:rPr kumimoji="0" lang="ru-RU" sz="900" b="0" i="0" u="none" strike="noStrike" cap="none" normalizeH="0" baseline="0" dirty="0" err="1" smtClean="0">
                  <a:ln>
                    <a:noFill/>
                  </a:ln>
                  <a:solidFill>
                    <a:srgbClr val="000000"/>
                  </a:solidFill>
                  <a:effectLst/>
                  <a:latin typeface="Calibri" pitchFamily="34" charset="0"/>
                  <a:cs typeface="Arial" pitchFamily="34" charset="0"/>
                </a:rPr>
                <a:t>техн.нецелес</a:t>
              </a:r>
              <a:r>
                <a:rPr kumimoji="0" lang="ru-RU" sz="900" b="0" i="0" u="none" strike="noStrike" cap="none" normalizeH="0" baseline="0" dirty="0" smtClean="0">
                  <a:ln>
                    <a:noFill/>
                  </a:ln>
                  <a:solidFill>
                    <a:srgbClr val="000000"/>
                  </a:solidFill>
                  <a:effectLst/>
                  <a:latin typeface="Calibri" pitchFamily="34" charset="0"/>
                  <a:cs typeface="Arial" pitchFamily="34" charset="0"/>
                </a:rPr>
                <a:t>. / </a:t>
              </a:r>
              <a:r>
                <a:rPr kumimoji="0" lang="ru-RU" sz="900" b="0" i="0" u="none" strike="noStrike" cap="none" normalizeH="0" baseline="0" dirty="0" err="1" smtClean="0">
                  <a:ln>
                    <a:noFill/>
                  </a:ln>
                  <a:solidFill>
                    <a:srgbClr val="000000"/>
                  </a:solidFill>
                  <a:effectLst/>
                  <a:latin typeface="Calibri" pitchFamily="34" charset="0"/>
                  <a:cs typeface="Arial" pitchFamily="34" charset="0"/>
                </a:rPr>
                <a:t>нов.политики</a:t>
              </a:r>
              <a:r>
                <a:rPr kumimoji="0" lang="ru-RU" sz="900" b="0" i="0" u="none" strike="noStrike" cap="none" normalizeH="0" baseline="0" dirty="0" smtClean="0">
                  <a:ln>
                    <a:noFill/>
                  </a:ln>
                  <a:solidFill>
                    <a:srgbClr val="000000"/>
                  </a:solidFill>
                  <a:effectLst/>
                  <a:latin typeface="Calibri" pitchFamily="34"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24" name="Rectangle 100"/>
            <p:cNvSpPr>
              <a:spLocks noChangeArrowheads="1"/>
            </p:cNvSpPr>
            <p:nvPr/>
          </p:nvSpPr>
          <p:spPr bwMode="auto">
            <a:xfrm>
              <a:off x="5138" y="1205"/>
              <a:ext cx="254"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sz="900" dirty="0" err="1" smtClean="0">
                  <a:solidFill>
                    <a:srgbClr val="000000"/>
                  </a:solidFill>
                  <a:latin typeface="Calibri" pitchFamily="34" charset="0"/>
                  <a:cs typeface="Arial" pitchFamily="34" charset="0"/>
                </a:rPr>
                <a:t>возобн</a:t>
              </a:r>
              <a:r>
                <a:rPr lang="ru-RU" sz="900" dirty="0" smtClean="0">
                  <a:solidFill>
                    <a:srgbClr val="000000"/>
                  </a:solidFill>
                  <a:latin typeface="Calibri" pitchFamily="34" charset="0"/>
                  <a:cs typeface="Arial" pitchFamily="34" charset="0"/>
                </a:rPr>
                <a:t>.</a:t>
              </a:r>
              <a:r>
                <a:rPr kumimoji="0" lang="ru-RU" sz="900" b="0" i="0" u="none" strike="noStrike" cap="none" normalizeH="0" baseline="0" dirty="0" smtClean="0">
                  <a:ln>
                    <a:noFill/>
                  </a:ln>
                  <a:solidFill>
                    <a:srgbClr val="000000"/>
                  </a:solidFill>
                  <a:effectLst/>
                  <a:latin typeface="Calibri" pitchFamily="34"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25" name="Rectangle 101"/>
            <p:cNvSpPr>
              <a:spLocks noChangeArrowheads="1"/>
            </p:cNvSpPr>
            <p:nvPr/>
          </p:nvSpPr>
          <p:spPr bwMode="auto">
            <a:xfrm>
              <a:off x="4897" y="2387"/>
              <a:ext cx="129" cy="630"/>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126" name="Rectangle 102"/>
            <p:cNvSpPr>
              <a:spLocks noChangeArrowheads="1"/>
            </p:cNvSpPr>
            <p:nvPr/>
          </p:nvSpPr>
          <p:spPr bwMode="auto">
            <a:xfrm>
              <a:off x="4897" y="2072"/>
              <a:ext cx="129" cy="315"/>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127" name="Rectangle 103"/>
            <p:cNvSpPr>
              <a:spLocks noChangeArrowheads="1"/>
            </p:cNvSpPr>
            <p:nvPr/>
          </p:nvSpPr>
          <p:spPr bwMode="auto">
            <a:xfrm>
              <a:off x="4897" y="1880"/>
              <a:ext cx="129" cy="192"/>
            </a:xfrm>
            <a:prstGeom prst="rect">
              <a:avLst/>
            </a:prstGeom>
            <a:solidFill>
              <a:srgbClr val="7F7F7F"/>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128" name="Rectangle 104"/>
            <p:cNvSpPr>
              <a:spLocks noChangeArrowheads="1"/>
            </p:cNvSpPr>
            <p:nvPr/>
          </p:nvSpPr>
          <p:spPr bwMode="auto">
            <a:xfrm>
              <a:off x="4897" y="1796"/>
              <a:ext cx="129" cy="84"/>
            </a:xfrm>
            <a:prstGeom prst="rect">
              <a:avLst/>
            </a:prstGeom>
            <a:solidFill>
              <a:srgbClr val="175531"/>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129" name="Rectangle 105"/>
            <p:cNvSpPr>
              <a:spLocks noChangeArrowheads="1"/>
            </p:cNvSpPr>
            <p:nvPr/>
          </p:nvSpPr>
          <p:spPr bwMode="auto">
            <a:xfrm>
              <a:off x="4897" y="1780"/>
              <a:ext cx="129" cy="16"/>
            </a:xfrm>
            <a:prstGeom prst="rect">
              <a:avLst/>
            </a:prstGeom>
            <a:solidFill>
              <a:srgbClr val="175531"/>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130" name="Rectangle 106"/>
            <p:cNvSpPr>
              <a:spLocks noChangeArrowheads="1"/>
            </p:cNvSpPr>
            <p:nvPr/>
          </p:nvSpPr>
          <p:spPr bwMode="auto">
            <a:xfrm>
              <a:off x="4897" y="1765"/>
              <a:ext cx="129" cy="15"/>
            </a:xfrm>
            <a:prstGeom prst="rect">
              <a:avLst/>
            </a:prstGeom>
            <a:solidFill>
              <a:srgbClr val="175531"/>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131" name="Rectangle 107"/>
            <p:cNvSpPr>
              <a:spLocks noChangeArrowheads="1"/>
            </p:cNvSpPr>
            <p:nvPr/>
          </p:nvSpPr>
          <p:spPr bwMode="auto">
            <a:xfrm>
              <a:off x="4897" y="1673"/>
              <a:ext cx="129" cy="92"/>
            </a:xfrm>
            <a:prstGeom prst="rect">
              <a:avLst/>
            </a:prstGeom>
            <a:solidFill>
              <a:srgbClr val="237F4A"/>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132" name="Rectangle 108"/>
            <p:cNvSpPr>
              <a:spLocks noChangeArrowheads="1"/>
            </p:cNvSpPr>
            <p:nvPr/>
          </p:nvSpPr>
          <p:spPr bwMode="auto">
            <a:xfrm>
              <a:off x="4897" y="1665"/>
              <a:ext cx="129" cy="8"/>
            </a:xfrm>
            <a:prstGeom prst="rect">
              <a:avLst/>
            </a:prstGeom>
            <a:solidFill>
              <a:srgbClr val="237F4A"/>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133" name="Rectangle 109"/>
            <p:cNvSpPr>
              <a:spLocks noChangeArrowheads="1"/>
            </p:cNvSpPr>
            <p:nvPr/>
          </p:nvSpPr>
          <p:spPr bwMode="auto">
            <a:xfrm>
              <a:off x="4897" y="1619"/>
              <a:ext cx="129" cy="54"/>
            </a:xfrm>
            <a:prstGeom prst="rect">
              <a:avLst/>
            </a:prstGeom>
            <a:solidFill>
              <a:srgbClr val="237F4A"/>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134" name="Rectangle 110"/>
            <p:cNvSpPr>
              <a:spLocks noChangeArrowheads="1"/>
            </p:cNvSpPr>
            <p:nvPr/>
          </p:nvSpPr>
          <p:spPr bwMode="auto">
            <a:xfrm>
              <a:off x="4897" y="1565"/>
              <a:ext cx="129" cy="54"/>
            </a:xfrm>
            <a:prstGeom prst="rect">
              <a:avLst/>
            </a:prstGeom>
            <a:solidFill>
              <a:srgbClr val="74D99F"/>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135" name="Rectangle 111"/>
            <p:cNvSpPr>
              <a:spLocks noChangeArrowheads="1"/>
            </p:cNvSpPr>
            <p:nvPr/>
          </p:nvSpPr>
          <p:spPr bwMode="auto">
            <a:xfrm>
              <a:off x="4897" y="1527"/>
              <a:ext cx="129" cy="38"/>
            </a:xfrm>
            <a:prstGeom prst="rect">
              <a:avLst/>
            </a:prstGeom>
            <a:solidFill>
              <a:srgbClr val="74D99F"/>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136" name="Rectangle 112"/>
            <p:cNvSpPr>
              <a:spLocks noChangeArrowheads="1"/>
            </p:cNvSpPr>
            <p:nvPr/>
          </p:nvSpPr>
          <p:spPr bwMode="auto">
            <a:xfrm>
              <a:off x="4897" y="1496"/>
              <a:ext cx="129" cy="31"/>
            </a:xfrm>
            <a:prstGeom prst="rect">
              <a:avLst/>
            </a:prstGeom>
            <a:solidFill>
              <a:srgbClr val="74D99F"/>
            </a:solid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137" name="Rectangle 113"/>
            <p:cNvSpPr>
              <a:spLocks noChangeArrowheads="1"/>
            </p:cNvSpPr>
            <p:nvPr/>
          </p:nvSpPr>
          <p:spPr bwMode="auto">
            <a:xfrm>
              <a:off x="4557" y="2393"/>
              <a:ext cx="212" cy="1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7F7F7F"/>
                  </a:solidFill>
                  <a:effectLst/>
                  <a:latin typeface="Arial" pitchFamily="34" charset="0"/>
                  <a:cs typeface="Arial" pitchFamily="34" charset="0"/>
                </a:rPr>
                <a:t>317</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38" name="Rectangle 114"/>
            <p:cNvSpPr>
              <a:spLocks noChangeArrowheads="1"/>
            </p:cNvSpPr>
            <p:nvPr/>
          </p:nvSpPr>
          <p:spPr bwMode="auto">
            <a:xfrm>
              <a:off x="5230" y="1597"/>
              <a:ext cx="159" cy="1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2EAA62"/>
                  </a:solidFill>
                  <a:effectLst/>
                  <a:latin typeface="Arial" pitchFamily="34" charset="0"/>
                  <a:cs typeface="Arial" pitchFamily="34" charset="0"/>
                </a:rPr>
                <a:t>74</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39" name="Rectangle 115"/>
            <p:cNvSpPr>
              <a:spLocks noChangeArrowheads="1"/>
            </p:cNvSpPr>
            <p:nvPr/>
          </p:nvSpPr>
          <p:spPr bwMode="auto">
            <a:xfrm>
              <a:off x="4534" y="1637"/>
              <a:ext cx="212" cy="1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rgbClr val="2EAA62"/>
                  </a:solidFill>
                  <a:effectLst/>
                  <a:latin typeface="Arial" pitchFamily="34" charset="0"/>
                  <a:cs typeface="Arial" pitchFamily="34" charset="0"/>
                </a:rPr>
                <a:t>108</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40" name="Freeform 116"/>
            <p:cNvSpPr>
              <a:spLocks/>
            </p:cNvSpPr>
            <p:nvPr/>
          </p:nvSpPr>
          <p:spPr bwMode="auto">
            <a:xfrm>
              <a:off x="4765" y="1508"/>
              <a:ext cx="45" cy="384"/>
            </a:xfrm>
            <a:custGeom>
              <a:avLst/>
              <a:gdLst/>
              <a:ahLst/>
              <a:cxnLst>
                <a:cxn ang="0">
                  <a:pos x="96" y="800"/>
                </a:cxn>
                <a:cxn ang="0">
                  <a:pos x="48" y="792"/>
                </a:cxn>
                <a:cxn ang="0">
                  <a:pos x="48" y="408"/>
                </a:cxn>
                <a:cxn ang="0">
                  <a:pos x="0" y="400"/>
                </a:cxn>
                <a:cxn ang="0">
                  <a:pos x="48" y="392"/>
                </a:cxn>
                <a:cxn ang="0">
                  <a:pos x="48" y="8"/>
                </a:cxn>
                <a:cxn ang="0">
                  <a:pos x="96" y="0"/>
                </a:cxn>
              </a:cxnLst>
              <a:rect l="0" t="0" r="r" b="b"/>
              <a:pathLst>
                <a:path w="96" h="800">
                  <a:moveTo>
                    <a:pt x="96" y="800"/>
                  </a:moveTo>
                  <a:cubicBezTo>
                    <a:pt x="70" y="800"/>
                    <a:pt x="48" y="797"/>
                    <a:pt x="48" y="792"/>
                  </a:cubicBezTo>
                  <a:lnTo>
                    <a:pt x="48" y="408"/>
                  </a:lnTo>
                  <a:cubicBezTo>
                    <a:pt x="48" y="404"/>
                    <a:pt x="27" y="400"/>
                    <a:pt x="0" y="400"/>
                  </a:cubicBezTo>
                  <a:cubicBezTo>
                    <a:pt x="27" y="400"/>
                    <a:pt x="48" y="397"/>
                    <a:pt x="48" y="392"/>
                  </a:cubicBezTo>
                  <a:lnTo>
                    <a:pt x="48" y="8"/>
                  </a:lnTo>
                  <a:cubicBezTo>
                    <a:pt x="48" y="4"/>
                    <a:pt x="70" y="0"/>
                    <a:pt x="96" y="0"/>
                  </a:cubicBezTo>
                </a:path>
              </a:pathLst>
            </a:custGeom>
            <a:noFill/>
            <a:ln w="12700" cap="flat">
              <a:solidFill>
                <a:srgbClr val="2AA95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41" name="Freeform 117"/>
            <p:cNvSpPr>
              <a:spLocks/>
            </p:cNvSpPr>
            <p:nvPr/>
          </p:nvSpPr>
          <p:spPr bwMode="auto">
            <a:xfrm>
              <a:off x="5083" y="1523"/>
              <a:ext cx="45" cy="238"/>
            </a:xfrm>
            <a:custGeom>
              <a:avLst/>
              <a:gdLst/>
              <a:ahLst/>
              <a:cxnLst>
                <a:cxn ang="0">
                  <a:pos x="0" y="496"/>
                </a:cxn>
                <a:cxn ang="0">
                  <a:pos x="48" y="488"/>
                </a:cxn>
                <a:cxn ang="0">
                  <a:pos x="48" y="256"/>
                </a:cxn>
                <a:cxn ang="0">
                  <a:pos x="96" y="248"/>
                </a:cxn>
                <a:cxn ang="0">
                  <a:pos x="48" y="240"/>
                </a:cxn>
                <a:cxn ang="0">
                  <a:pos x="48" y="8"/>
                </a:cxn>
                <a:cxn ang="0">
                  <a:pos x="0" y="0"/>
                </a:cxn>
              </a:cxnLst>
              <a:rect l="0" t="0" r="r" b="b"/>
              <a:pathLst>
                <a:path w="96" h="496">
                  <a:moveTo>
                    <a:pt x="0" y="496"/>
                  </a:moveTo>
                  <a:cubicBezTo>
                    <a:pt x="27" y="496"/>
                    <a:pt x="48" y="493"/>
                    <a:pt x="48" y="488"/>
                  </a:cubicBezTo>
                  <a:lnTo>
                    <a:pt x="48" y="256"/>
                  </a:lnTo>
                  <a:cubicBezTo>
                    <a:pt x="48" y="252"/>
                    <a:pt x="70" y="248"/>
                    <a:pt x="96" y="248"/>
                  </a:cubicBezTo>
                  <a:cubicBezTo>
                    <a:pt x="70" y="248"/>
                    <a:pt x="48" y="245"/>
                    <a:pt x="48" y="240"/>
                  </a:cubicBezTo>
                  <a:lnTo>
                    <a:pt x="48" y="8"/>
                  </a:lnTo>
                  <a:cubicBezTo>
                    <a:pt x="48" y="4"/>
                    <a:pt x="27" y="0"/>
                    <a:pt x="0" y="0"/>
                  </a:cubicBezTo>
                </a:path>
              </a:pathLst>
            </a:custGeom>
            <a:noFill/>
            <a:ln w="12700" cap="flat">
              <a:solidFill>
                <a:srgbClr val="2AA95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42" name="Freeform 118"/>
            <p:cNvSpPr>
              <a:spLocks/>
            </p:cNvSpPr>
            <p:nvPr/>
          </p:nvSpPr>
          <p:spPr bwMode="auto">
            <a:xfrm>
              <a:off x="4765" y="1915"/>
              <a:ext cx="45" cy="1082"/>
            </a:xfrm>
            <a:custGeom>
              <a:avLst/>
              <a:gdLst/>
              <a:ahLst/>
              <a:cxnLst>
                <a:cxn ang="0">
                  <a:pos x="96" y="2256"/>
                </a:cxn>
                <a:cxn ang="0">
                  <a:pos x="48" y="2248"/>
                </a:cxn>
                <a:cxn ang="0">
                  <a:pos x="48" y="1136"/>
                </a:cxn>
                <a:cxn ang="0">
                  <a:pos x="0" y="1128"/>
                </a:cxn>
                <a:cxn ang="0">
                  <a:pos x="48" y="1120"/>
                </a:cxn>
                <a:cxn ang="0">
                  <a:pos x="48" y="8"/>
                </a:cxn>
                <a:cxn ang="0">
                  <a:pos x="96" y="0"/>
                </a:cxn>
              </a:cxnLst>
              <a:rect l="0" t="0" r="r" b="b"/>
              <a:pathLst>
                <a:path w="96" h="2256">
                  <a:moveTo>
                    <a:pt x="96" y="2256"/>
                  </a:moveTo>
                  <a:cubicBezTo>
                    <a:pt x="70" y="2256"/>
                    <a:pt x="48" y="2253"/>
                    <a:pt x="48" y="2248"/>
                  </a:cubicBezTo>
                  <a:lnTo>
                    <a:pt x="48" y="1136"/>
                  </a:lnTo>
                  <a:cubicBezTo>
                    <a:pt x="48" y="1132"/>
                    <a:pt x="27" y="1128"/>
                    <a:pt x="0" y="1128"/>
                  </a:cubicBezTo>
                  <a:cubicBezTo>
                    <a:pt x="27" y="1128"/>
                    <a:pt x="48" y="1125"/>
                    <a:pt x="48" y="1120"/>
                  </a:cubicBezTo>
                  <a:lnTo>
                    <a:pt x="48" y="8"/>
                  </a:lnTo>
                  <a:cubicBezTo>
                    <a:pt x="48" y="4"/>
                    <a:pt x="70" y="0"/>
                    <a:pt x="96" y="0"/>
                  </a:cubicBezTo>
                </a:path>
              </a:pathLst>
            </a:custGeom>
            <a:noFill/>
            <a:ln w="12700" cap="flat">
              <a:solidFill>
                <a:srgbClr val="7F7F7F"/>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Tree>
    <p:extLst>
      <p:ext uri="{BB962C8B-B14F-4D97-AF65-F5344CB8AC3E}">
        <p14:creationId xmlns:p14="http://schemas.microsoft.com/office/powerpoint/2010/main" val="12705608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3" y="-1"/>
            <a:ext cx="6522225" cy="1080000"/>
          </a:xfrm>
        </p:spPr>
        <p:txBody>
          <a:bodyPr>
            <a:normAutofit fontScale="90000"/>
          </a:bodyPr>
          <a:lstStyle/>
          <a:p>
            <a:r>
              <a:rPr lang="ru-RU" sz="2400" dirty="0" smtClean="0"/>
              <a:t>Обеспечение мер по борьбе с изменением климата с помощью </a:t>
            </a:r>
            <a:r>
              <a:rPr lang="en-GB" sz="2400" dirty="0" smtClean="0"/>
              <a:t> </a:t>
            </a:r>
            <a:r>
              <a:rPr lang="ru-RU" sz="2400" dirty="0" smtClean="0"/>
              <a:t>инструментов реализации для достижения целей по КО и переходу на зеленую экономику</a:t>
            </a:r>
            <a:endParaRPr lang="en-GB" sz="24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84454303"/>
              </p:ext>
            </p:extLst>
          </p:nvPr>
        </p:nvGraphicFramePr>
        <p:xfrm>
          <a:off x="201981" y="1077801"/>
          <a:ext cx="4537073" cy="414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xfrm>
            <a:off x="8279568" y="6480000"/>
            <a:ext cx="212010" cy="378000"/>
          </a:xfrm>
        </p:spPr>
        <p:txBody>
          <a:bodyPr/>
          <a:lstStyle/>
          <a:p>
            <a:fld id="{62F8C147-E5C9-4E5A-BFDA-02BE385E1D0E}" type="slidenum">
              <a:rPr lang="nb-NO" smtClean="0"/>
              <a:pPr/>
              <a:t>7</a:t>
            </a:fld>
            <a:endParaRPr lang="nb-NO"/>
          </a:p>
        </p:txBody>
      </p:sp>
      <p:graphicFrame>
        <p:nvGraphicFramePr>
          <p:cNvPr id="3" name="Diagram 2"/>
          <p:cNvGraphicFramePr/>
          <p:nvPr>
            <p:extLst>
              <p:ext uri="{D42A27DB-BD31-4B8C-83A1-F6EECF244321}">
                <p14:modId xmlns:p14="http://schemas.microsoft.com/office/powerpoint/2010/main" val="3279623135"/>
              </p:ext>
            </p:extLst>
          </p:nvPr>
        </p:nvGraphicFramePr>
        <p:xfrm>
          <a:off x="4549653" y="1176821"/>
          <a:ext cx="4149970" cy="41857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325315" y="5547946"/>
            <a:ext cx="8282354" cy="738664"/>
          </a:xfrm>
          <a:prstGeom prst="rect">
            <a:avLst/>
          </a:prstGeom>
          <a:solidFill>
            <a:schemeClr val="accent2"/>
          </a:solidFill>
        </p:spPr>
        <p:txBody>
          <a:bodyPr wrap="square" rtlCol="0">
            <a:spAutoFit/>
          </a:bodyPr>
          <a:lstStyle/>
          <a:p>
            <a:r>
              <a:rPr lang="ru-RU" sz="1400" dirty="0" smtClean="0"/>
              <a:t>Мониторинг, отчетность и проверка по экологическим действиям в отношении выбросов парниковых газов</a:t>
            </a:r>
            <a:r>
              <a:rPr lang="en-GB" sz="1400" dirty="0" smtClean="0"/>
              <a:t> </a:t>
            </a:r>
            <a:r>
              <a:rPr lang="en-GB" sz="1400" dirty="0"/>
              <a:t>/ </a:t>
            </a:r>
            <a:r>
              <a:rPr lang="ru-RU" sz="1400" dirty="0" smtClean="0"/>
              <a:t>сокращения выбросов и финансирования адаптации и смягчения последствий станет важным инструментом, определяющим переход на Зеленую экономику</a:t>
            </a:r>
            <a:r>
              <a:rPr lang="en-GB" sz="1400" dirty="0" smtClean="0"/>
              <a:t>.  </a:t>
            </a:r>
            <a:endParaRPr lang="en-GB" sz="1400" dirty="0"/>
          </a:p>
        </p:txBody>
      </p:sp>
    </p:spTree>
    <p:extLst>
      <p:ext uri="{BB962C8B-B14F-4D97-AF65-F5344CB8AC3E}">
        <p14:creationId xmlns:p14="http://schemas.microsoft.com/office/powerpoint/2010/main" val="13586565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7731" y="-1"/>
            <a:ext cx="6964939" cy="1080000"/>
          </a:xfrm>
        </p:spPr>
        <p:txBody>
          <a:bodyPr>
            <a:noAutofit/>
          </a:bodyPr>
          <a:lstStyle/>
          <a:p>
            <a:r>
              <a:rPr lang="ru-RU" dirty="0" smtClean="0"/>
              <a:t>Рекомендации по совершенствованию инструментов реализации</a:t>
            </a:r>
            <a:r>
              <a:rPr lang="en-GB" dirty="0" smtClean="0"/>
              <a:t>:</a:t>
            </a:r>
            <a:endParaRPr lang="en-GB" dirty="0"/>
          </a:p>
        </p:txBody>
      </p:sp>
      <p:sp>
        <p:nvSpPr>
          <p:cNvPr id="3" name="Date Placeholder 2"/>
          <p:cNvSpPr>
            <a:spLocks noGrp="1"/>
          </p:cNvSpPr>
          <p:nvPr>
            <p:ph type="dt" sz="half" idx="2"/>
          </p:nvPr>
        </p:nvSpPr>
        <p:spPr>
          <a:xfrm>
            <a:off x="719254" y="6475016"/>
            <a:ext cx="1914114" cy="382984"/>
          </a:xfrm>
        </p:spPr>
        <p:txBody>
          <a:bodyPr/>
          <a:lstStyle/>
          <a:p>
            <a:fld id="{64815ECD-0D2A-4942-A2BB-9C0FFC9E6DD9}" type="datetime3">
              <a:rPr lang="en-GB" smtClean="0"/>
              <a:pPr/>
              <a:t>4 July, 2016</a:t>
            </a:fld>
            <a:endParaRPr lang="en-GB" dirty="0"/>
          </a:p>
        </p:txBody>
      </p:sp>
      <p:sp>
        <p:nvSpPr>
          <p:cNvPr id="5" name="Slide Number Placeholder 4"/>
          <p:cNvSpPr>
            <a:spLocks noGrp="1"/>
          </p:cNvSpPr>
          <p:nvPr>
            <p:ph type="sldNum" sz="quarter" idx="4"/>
          </p:nvPr>
        </p:nvSpPr>
        <p:spPr>
          <a:xfrm>
            <a:off x="8279688" y="6475016"/>
            <a:ext cx="368167" cy="382984"/>
          </a:xfrm>
        </p:spPr>
        <p:txBody>
          <a:bodyPr/>
          <a:lstStyle/>
          <a:p>
            <a:fld id="{71F9F866-B438-9445-8D9F-1F8FF6608833}" type="slidenum">
              <a:rPr lang="en-GB" smtClean="0"/>
              <a:pPr/>
              <a:t>8</a:t>
            </a:fld>
            <a:endParaRPr lang="en-GB" dirty="0"/>
          </a:p>
        </p:txBody>
      </p:sp>
      <p:graphicFrame>
        <p:nvGraphicFramePr>
          <p:cNvPr id="11" name="Diagram 10"/>
          <p:cNvGraphicFramePr/>
          <p:nvPr>
            <p:extLst>
              <p:ext uri="{D42A27DB-BD31-4B8C-83A1-F6EECF244321}">
                <p14:modId xmlns:p14="http://schemas.microsoft.com/office/powerpoint/2010/main" val="1372478870"/>
              </p:ext>
            </p:extLst>
          </p:nvPr>
        </p:nvGraphicFramePr>
        <p:xfrm>
          <a:off x="307731" y="1134208"/>
          <a:ext cx="8721969" cy="52929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97599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smtClean="0"/>
              <a:t>План новых и дополнительных мер по борьбе с изменением климата</a:t>
            </a:r>
            <a:r>
              <a:rPr lang="en-GB" dirty="0" smtClean="0"/>
              <a:t>:</a:t>
            </a:r>
            <a:endParaRPr lang="en-GB" dirty="0"/>
          </a:p>
        </p:txBody>
      </p:sp>
      <p:sp>
        <p:nvSpPr>
          <p:cNvPr id="3" name="Date Placeholder 2"/>
          <p:cNvSpPr>
            <a:spLocks noGrp="1"/>
          </p:cNvSpPr>
          <p:nvPr>
            <p:ph type="dt" sz="half" idx="2"/>
          </p:nvPr>
        </p:nvSpPr>
        <p:spPr/>
        <p:txBody>
          <a:bodyPr/>
          <a:lstStyle/>
          <a:p>
            <a:r>
              <a:rPr lang="en-US">
                <a:solidFill>
                  <a:srgbClr val="00539B"/>
                </a:solidFill>
              </a:rPr>
              <a:t>March 2015</a:t>
            </a:r>
            <a:endParaRPr lang="en-GB" dirty="0">
              <a:solidFill>
                <a:srgbClr val="00539B"/>
              </a:solidFill>
            </a:endParaRPr>
          </a:p>
        </p:txBody>
      </p:sp>
      <p:sp>
        <p:nvSpPr>
          <p:cNvPr id="5" name="Slide Number Placeholder 4"/>
          <p:cNvSpPr>
            <a:spLocks noGrp="1"/>
          </p:cNvSpPr>
          <p:nvPr>
            <p:ph type="sldNum" sz="quarter" idx="4"/>
          </p:nvPr>
        </p:nvSpPr>
        <p:spPr/>
        <p:txBody>
          <a:bodyPr/>
          <a:lstStyle/>
          <a:p>
            <a:fld id="{71F9F866-B438-9445-8D9F-1F8FF6608833}" type="slidenum">
              <a:rPr lang="en-GB" smtClean="0">
                <a:solidFill>
                  <a:srgbClr val="00539B"/>
                </a:solidFill>
              </a:rPr>
              <a:pPr/>
              <a:t>9</a:t>
            </a:fld>
            <a:endParaRPr lang="en-GB" dirty="0">
              <a:solidFill>
                <a:srgbClr val="00539B"/>
              </a:solidFill>
            </a:endParaRPr>
          </a:p>
        </p:txBody>
      </p:sp>
      <p:graphicFrame>
        <p:nvGraphicFramePr>
          <p:cNvPr id="8" name="Diagram 7"/>
          <p:cNvGraphicFramePr/>
          <p:nvPr>
            <p:extLst>
              <p:ext uri="{D42A27DB-BD31-4B8C-83A1-F6EECF244321}">
                <p14:modId xmlns:p14="http://schemas.microsoft.com/office/powerpoint/2010/main" val="2933519895"/>
              </p:ext>
            </p:extLst>
          </p:nvPr>
        </p:nvGraphicFramePr>
        <p:xfrm>
          <a:off x="304800" y="1164771"/>
          <a:ext cx="8675914" cy="4959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96758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1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2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3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4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5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6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7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8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9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1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2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3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4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5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6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7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8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8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8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8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8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8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8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8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8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8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9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9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4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5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6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7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8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0.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3.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4.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5.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6.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7.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8.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99.xml><?xml version="1.0" encoding="utf-8"?>
<p:tagLst xmlns:a="http://schemas.openxmlformats.org/drawingml/2006/main" xmlns:r="http://schemas.openxmlformats.org/officeDocument/2006/relationships" xmlns:p="http://schemas.openxmlformats.org/presentationml/2006/main">
  <p:tag name="BJHEADERFOOTERLABEL" val="TRUE"/>
</p:tagLst>
</file>

<file path=ppt/theme/theme1.xml><?xml version="1.0" encoding="utf-8"?>
<a:theme xmlns:a="http://schemas.openxmlformats.org/drawingml/2006/main" name="template-english-4.3">
  <a:themeElements>
    <a:clrScheme name="EBRD colours">
      <a:dk1>
        <a:srgbClr val="58595B"/>
      </a:dk1>
      <a:lt1>
        <a:srgbClr val="FFFFFF"/>
      </a:lt1>
      <a:dk2>
        <a:srgbClr val="0079C1"/>
      </a:dk2>
      <a:lt2>
        <a:srgbClr val="7EA6D7"/>
      </a:lt2>
      <a:accent1>
        <a:srgbClr val="00539B"/>
      </a:accent1>
      <a:accent2>
        <a:srgbClr val="00AE9E"/>
      </a:accent2>
      <a:accent3>
        <a:srgbClr val="0079C1"/>
      </a:accent3>
      <a:accent4>
        <a:srgbClr val="7EA6D7"/>
      </a:accent4>
      <a:accent5>
        <a:srgbClr val="00747A"/>
      </a:accent5>
      <a:accent6>
        <a:srgbClr val="000000"/>
      </a:accent6>
      <a:hlink>
        <a:srgbClr val="00539B"/>
      </a:hlink>
      <a:folHlink>
        <a:srgbClr val="0079C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t"/>
      <a:lstStyle>
        <a:defPPr>
          <a:spcAft>
            <a:spcPts val="600"/>
          </a:spcAft>
          <a:defRPr dirty="0" smtClean="0"/>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2.xml><?xml version="1.0" encoding="utf-8"?>
<a:theme xmlns:a="http://schemas.openxmlformats.org/drawingml/2006/main" name="EBRDmain_french">
  <a:themeElements>
    <a:clrScheme name="EBRD colours">
      <a:dk1>
        <a:srgbClr val="58595B"/>
      </a:dk1>
      <a:lt1>
        <a:srgbClr val="FFFFFF"/>
      </a:lt1>
      <a:dk2>
        <a:srgbClr val="0079C1"/>
      </a:dk2>
      <a:lt2>
        <a:srgbClr val="7EA6D7"/>
      </a:lt2>
      <a:accent1>
        <a:srgbClr val="00539B"/>
      </a:accent1>
      <a:accent2>
        <a:srgbClr val="00AE9E"/>
      </a:accent2>
      <a:accent3>
        <a:srgbClr val="0079C1"/>
      </a:accent3>
      <a:accent4>
        <a:srgbClr val="7EA6D7"/>
      </a:accent4>
      <a:accent5>
        <a:srgbClr val="00747A"/>
      </a:accent5>
      <a:accent6>
        <a:srgbClr val="000000"/>
      </a:accent6>
      <a:hlink>
        <a:srgbClr val="00539B"/>
      </a:hlink>
      <a:folHlink>
        <a:srgbClr val="0079C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t"/>
      <a:lstStyle>
        <a:defPPr>
          <a:spcAft>
            <a:spcPts val="600"/>
          </a:spcAft>
          <a:defRPr dirty="0" smtClean="0"/>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3.xml><?xml version="1.0" encoding="utf-8"?>
<a:theme xmlns:a="http://schemas.openxmlformats.org/drawingml/2006/main" name="EBRDmain_german">
  <a:themeElements>
    <a:clrScheme name="EBRD colours">
      <a:dk1>
        <a:srgbClr val="58595B"/>
      </a:dk1>
      <a:lt1>
        <a:srgbClr val="FFFFFF"/>
      </a:lt1>
      <a:dk2>
        <a:srgbClr val="0079C1"/>
      </a:dk2>
      <a:lt2>
        <a:srgbClr val="7EA6D7"/>
      </a:lt2>
      <a:accent1>
        <a:srgbClr val="00539B"/>
      </a:accent1>
      <a:accent2>
        <a:srgbClr val="00AE9E"/>
      </a:accent2>
      <a:accent3>
        <a:srgbClr val="0079C1"/>
      </a:accent3>
      <a:accent4>
        <a:srgbClr val="7EA6D7"/>
      </a:accent4>
      <a:accent5>
        <a:srgbClr val="00747A"/>
      </a:accent5>
      <a:accent6>
        <a:srgbClr val="000000"/>
      </a:accent6>
      <a:hlink>
        <a:srgbClr val="00539B"/>
      </a:hlink>
      <a:folHlink>
        <a:srgbClr val="0079C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t"/>
      <a:lstStyle>
        <a:defPPr>
          <a:spcAft>
            <a:spcPts val="600"/>
          </a:spcAft>
          <a:defRPr dirty="0" smtClean="0"/>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4.xml><?xml version="1.0" encoding="utf-8"?>
<a:theme xmlns:a="http://schemas.openxmlformats.org/drawingml/2006/main" name="EBRDmain_Russian">
  <a:themeElements>
    <a:clrScheme name="EBRD colours">
      <a:dk1>
        <a:srgbClr val="58595B"/>
      </a:dk1>
      <a:lt1>
        <a:srgbClr val="FFFFFF"/>
      </a:lt1>
      <a:dk2>
        <a:srgbClr val="0079C1"/>
      </a:dk2>
      <a:lt2>
        <a:srgbClr val="7EA6D7"/>
      </a:lt2>
      <a:accent1>
        <a:srgbClr val="00539B"/>
      </a:accent1>
      <a:accent2>
        <a:srgbClr val="00AE9E"/>
      </a:accent2>
      <a:accent3>
        <a:srgbClr val="0079C1"/>
      </a:accent3>
      <a:accent4>
        <a:srgbClr val="7EA6D7"/>
      </a:accent4>
      <a:accent5>
        <a:srgbClr val="00747A"/>
      </a:accent5>
      <a:accent6>
        <a:srgbClr val="000000"/>
      </a:accent6>
      <a:hlink>
        <a:srgbClr val="00539B"/>
      </a:hlink>
      <a:folHlink>
        <a:srgbClr val="0079C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t"/>
      <a:lstStyle>
        <a:defPPr>
          <a:spcAft>
            <a:spcPts val="600"/>
          </a:spcAft>
          <a:defRPr dirty="0" smtClean="0"/>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5.xml><?xml version="1.0" encoding="utf-8"?>
<a:theme xmlns:a="http://schemas.openxmlformats.org/drawingml/2006/main" name="Title and section slides">
  <a:themeElements>
    <a:clrScheme name="EBRD colours">
      <a:dk1>
        <a:srgbClr val="58595B"/>
      </a:dk1>
      <a:lt1>
        <a:srgbClr val="FFFFFF"/>
      </a:lt1>
      <a:dk2>
        <a:srgbClr val="0079C1"/>
      </a:dk2>
      <a:lt2>
        <a:srgbClr val="7EA6D7"/>
      </a:lt2>
      <a:accent1>
        <a:srgbClr val="00539B"/>
      </a:accent1>
      <a:accent2>
        <a:srgbClr val="00AE9E"/>
      </a:accent2>
      <a:accent3>
        <a:srgbClr val="0079C1"/>
      </a:accent3>
      <a:accent4>
        <a:srgbClr val="7EA6D7"/>
      </a:accent4>
      <a:accent5>
        <a:srgbClr val="00747A"/>
      </a:accent5>
      <a:accent6>
        <a:srgbClr val="000000"/>
      </a:accent6>
      <a:hlink>
        <a:srgbClr val="00539B"/>
      </a:hlink>
      <a:folHlink>
        <a:srgbClr val="0079C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t"/>
      <a:lstStyle>
        <a:defPPr>
          <a:spcAft>
            <a:spcPts val="600"/>
          </a:spcAft>
          <a:defRPr dirty="0" smtClean="0"/>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6.xml><?xml version="1.0" encoding="utf-8"?>
<a:theme xmlns:a="http://schemas.openxmlformats.org/drawingml/2006/main" name="template-english-4.3-1">
  <a:themeElements>
    <a:clrScheme name="EBRD colours">
      <a:dk1>
        <a:srgbClr val="58595B"/>
      </a:dk1>
      <a:lt1>
        <a:srgbClr val="FFFFFF"/>
      </a:lt1>
      <a:dk2>
        <a:srgbClr val="0079C1"/>
      </a:dk2>
      <a:lt2>
        <a:srgbClr val="7EA6D7"/>
      </a:lt2>
      <a:accent1>
        <a:srgbClr val="00539B"/>
      </a:accent1>
      <a:accent2>
        <a:srgbClr val="00AE9E"/>
      </a:accent2>
      <a:accent3>
        <a:srgbClr val="0079C1"/>
      </a:accent3>
      <a:accent4>
        <a:srgbClr val="7EA6D7"/>
      </a:accent4>
      <a:accent5>
        <a:srgbClr val="00747A"/>
      </a:accent5>
      <a:accent6>
        <a:srgbClr val="000000"/>
      </a:accent6>
      <a:hlink>
        <a:srgbClr val="00539B"/>
      </a:hlink>
      <a:folHlink>
        <a:srgbClr val="0079C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t"/>
      <a:lstStyle>
        <a:defPPr>
          <a:spcAft>
            <a:spcPts val="600"/>
          </a:spcAft>
          <a:defRPr dirty="0" smtClean="0"/>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isl xmlns:xsi="http://www.w3.org/2001/XMLSchema-instance" xmlns:xsd="http://www.w3.org/2001/XMLSchema" xmlns="http://www.boldonjames.com/2008/01/sie/internal/label" sislVersion="0" policy="1d45786f-a737-4735-8af6-df12fb6939a2">
  <element uid="id_classification_generalbusiness" value=""/>
  <element uid="214105f6-acd4-485a-afa0-a0b988f7534c" value=""/>
</sisl>
</file>

<file path=customXml/itemProps1.xml><?xml version="1.0" encoding="utf-8"?>
<ds:datastoreItem xmlns:ds="http://schemas.openxmlformats.org/officeDocument/2006/customXml" ds:itemID="{DCEA7E3D-4163-4065-B75B-85C223BA4D63}">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EBRD Presentation Green Economic Council Kazakhstan 24 June 2016</Template>
  <TotalTime>1763</TotalTime>
  <Words>1613</Words>
  <Application>Microsoft Office PowerPoint</Application>
  <PresentationFormat>Экран (4:3)</PresentationFormat>
  <Paragraphs>173</Paragraphs>
  <Slides>12</Slides>
  <Notes>12</Notes>
  <HiddenSlides>0</HiddenSlides>
  <MMClips>0</MMClips>
  <ScaleCrop>false</ScaleCrop>
  <HeadingPairs>
    <vt:vector size="4" baseType="variant">
      <vt:variant>
        <vt:lpstr>Тема</vt:lpstr>
      </vt:variant>
      <vt:variant>
        <vt:i4>6</vt:i4>
      </vt:variant>
      <vt:variant>
        <vt:lpstr>Заголовки слайдов</vt:lpstr>
      </vt:variant>
      <vt:variant>
        <vt:i4>12</vt:i4>
      </vt:variant>
    </vt:vector>
  </HeadingPairs>
  <TitlesOfParts>
    <vt:vector size="18" baseType="lpstr">
      <vt:lpstr>template-english-4.3</vt:lpstr>
      <vt:lpstr>EBRDmain_french</vt:lpstr>
      <vt:lpstr>EBRDmain_german</vt:lpstr>
      <vt:lpstr>EBRDmain_Russian</vt:lpstr>
      <vt:lpstr>Title and section slides</vt:lpstr>
      <vt:lpstr>template-english-4.3-1</vt:lpstr>
      <vt:lpstr>Инструменты реализации ПКС в Республике Казахстан Совет по зеленой экономике, 4 июля 2016 года</vt:lpstr>
      <vt:lpstr>Содержание</vt:lpstr>
      <vt:lpstr>Углеродоемкость в регионе присутствия ЕБРР</vt:lpstr>
      <vt:lpstr>За 20 лет экономического роста Казахстан сделал сдвиг в сторону нефтяного экспорта</vt:lpstr>
      <vt:lpstr>Результат анализа климатических обязательств Казахстана</vt:lpstr>
      <vt:lpstr>Характер выбросов и затраты на снижение загрязнений 2014 – 2030 гг. (анализ проекта PETER)</vt:lpstr>
      <vt:lpstr>Обеспечение мер по борьбе с изменением климата с помощью  инструментов реализации для достижения целей по КО и переходу на зеленую экономику</vt:lpstr>
      <vt:lpstr>Рекомендации по совершенствованию инструментов реализации:</vt:lpstr>
      <vt:lpstr>План новых и дополнительных мер по борьбе с изменением климата:</vt:lpstr>
      <vt:lpstr>«Зеленая» финансовая система, предпроектная проработка</vt:lpstr>
      <vt:lpstr>Заключения </vt:lpstr>
      <vt:lpstr>Спасибо!</vt:lpstr>
    </vt:vector>
  </TitlesOfParts>
  <Company>EBRD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overview of the EBRD</dc:title>
  <dc:creator>Jan-Willem van de Ven</dc:creator>
  <cp:keywords>[EBRD/OFFICIAL USE]</cp:keywords>
  <cp:lastModifiedBy>Пользователь Windows</cp:lastModifiedBy>
  <cp:revision>147</cp:revision>
  <cp:lastPrinted>2014-02-10T15:40:22Z</cp:lastPrinted>
  <dcterms:created xsi:type="dcterms:W3CDTF">2016-06-20T10:26:07Z</dcterms:created>
  <dcterms:modified xsi:type="dcterms:W3CDTF">2016-07-04T04:45:09Z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831c7403-56ec-4a5b-96db-e4f4ea4d52e8</vt:lpwstr>
  </property>
  <property fmtid="{D5CDD505-2E9C-101B-9397-08002B2CF9AE}" pid="3" name="bjSaver">
    <vt:lpwstr>+VyEgiTPZD3qRfLBjwXeeDHgZGrKM6Ez</vt:lpwstr>
  </property>
  <property fmtid="{D5CDD505-2E9C-101B-9397-08002B2CF9AE}" pid="4" name="bjDocumentLabelXML">
    <vt:lpwstr>&lt;?xml version="1.0" encoding="us-ascii"?&gt;&lt;sisl xmlns:xsi="http://www.w3.org/2001/XMLSchema-instance" xmlns:xsd="http://www.w3.org/2001/XMLSchema" sislVersion="0" policy="1d45786f-a737-4735-8af6-df12fb6939a2" xmlns="http://www.boldonjames.com/2008/01/sie/i</vt:lpwstr>
  </property>
  <property fmtid="{D5CDD505-2E9C-101B-9397-08002B2CF9AE}" pid="5" name="bjDocumentLabelXML-0">
    <vt:lpwstr>nternal/label"&gt;&lt;element uid="id_classification_generalbusiness" value="" /&gt;&lt;element uid="214105f6-acd4-485a-afa0-a0b988f7534c" value="" /&gt;&lt;/sisl&gt;</vt:lpwstr>
  </property>
  <property fmtid="{D5CDD505-2E9C-101B-9397-08002B2CF9AE}" pid="6" name="bjDocumentSecurityLabel">
    <vt:lpwstr>OFFICIAL USE</vt:lpwstr>
  </property>
</Properties>
</file>